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3" roundtripDataSignature="AMtx7miMY3Rm1SbHaSFzW0HkYuWM6e+n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CDD9B6-7E22-463E-9381-79F161C12910}">
  <a:tblStyle styleId="{D4CDD9B6-7E22-463E-9381-79F161C12910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customschemas.google.com/relationships/presentationmetadata" Target="metadata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" name="Google Shape;341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7" name="Google Shape;357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" name="Google Shape;370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6" name="Google Shape;386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" name="Google Shape;405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9" name="Google Shape;419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0" name="Google Shape;44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8" name="Google Shape;45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2" name="Google Shape;47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6" name="Google Shape;48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0" name="Google Shape;51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3" name="Google Shape;52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5" name="Google Shape;53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1" name="Google Shape;55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2" name="Google Shape;56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4" name="Google Shape;57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4" name="Google Shape;59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9" name="Google Shape;60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2" name="Google Shape;62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5" name="Google Shape;63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7" name="Google Shape;647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9" name="Google Shape;659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2" name="Google Shape;672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5" name="Google Shape;685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7" name="Google Shape;697;p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6" name="Google Shape;716;p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7" name="Google Shape;727;p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8" name="Google Shape;738;p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0" name="Google Shape;750;p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6" name="Google Shape;766;p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0" name="Google Shape;780;p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3" name="Google Shape;793;p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6" name="Google Shape;806;p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8" name="Google Shape;818;p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8" name="Google Shape;828;p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2" name="Google Shape;842;p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9" name="Google Shape;859;p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3" name="Google Shape;873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6" name="Google Shape;886;p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9" name="Google Shape;899;p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2" name="Google Shape;912;p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5" name="Google Shape;925;p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8" name="Google Shape;938;p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1" name="Google Shape;951;p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3" name="Google Shape;963;p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6" name="Google Shape;976;p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9" name="Google Shape;989;p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2" name="Google Shape;1002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6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7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.png"/><Relationship Id="rId4" Type="http://schemas.openxmlformats.org/officeDocument/2006/relationships/image" Target="../media/image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title"/>
          </p:nvPr>
        </p:nvSpPr>
        <p:spPr>
          <a:xfrm>
            <a:off x="0" y="1058"/>
            <a:ext cx="12192000" cy="82603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b="1" lang="ko-KR" sz="2400">
                <a:solidFill>
                  <a:schemeClr val="dk1"/>
                </a:solidFill>
              </a:rPr>
              <a:t> UI 스토리 보드 규칙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3776124" y="6364109"/>
            <a:ext cx="1320276" cy="1932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6" name="Google Shape;86;p1"/>
          <p:cNvGraphicFramePr/>
          <p:nvPr/>
        </p:nvGraphicFramePr>
        <p:xfrm>
          <a:off x="1061357" y="36388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4135325"/>
              </a:tblGrid>
              <a:tr h="783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0" i="0"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(1)    -     (2)    -     (3)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(1) 페이지 명의 약자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(2) 페이지 추가 요소 (디폴트는 00)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(3) 요소당 페이지 번호 (00부터)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7" name="Google Shape;87;p1"/>
          <p:cNvGraphicFramePr/>
          <p:nvPr/>
        </p:nvGraphicFramePr>
        <p:xfrm>
          <a:off x="1053110" y="46082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854500"/>
                <a:gridCol w="2306400"/>
              </a:tblGrid>
              <a:tr h="3333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페이지 가이드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3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페이지 번호 위치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좌측 상단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페이지 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우측, 맑은 고딕 14pt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액션 표시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좌&gt;우&gt;상&gt;하 순 표기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 표시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좌&gt;우&gt;상&gt;하 순 표기</a:t>
                      </a:r>
                      <a:endParaRPr sz="1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그룹 표기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 그룹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8" name="Google Shape;88;p1"/>
          <p:cNvGraphicFramePr/>
          <p:nvPr/>
        </p:nvGraphicFramePr>
        <p:xfrm>
          <a:off x="1061356" y="10159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2653400"/>
                <a:gridCol w="1486475"/>
              </a:tblGrid>
              <a:tr h="328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페이지 번호 규칙</a:t>
                      </a:r>
                      <a:endParaRPr b="1" i="0"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Verdana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메인(Main)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Verdana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Verdana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지도 검색(Map Search)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Verdana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Verdana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계정 페이지 (Account Page)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Verdana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AP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Verdana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마이 루트(My Route)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Verdana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MR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Verdana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로그인(Login)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Verdana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Verdana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회원가입(Join)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Verdana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JO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Verdana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관리자(Admin)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Verdana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9" name="Google Shape;89;p1"/>
          <p:cNvGraphicFramePr/>
          <p:nvPr/>
        </p:nvGraphicFramePr>
        <p:xfrm>
          <a:off x="5526306" y="10142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5603650"/>
              </a:tblGrid>
              <a:tr h="38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</a:rPr>
                        <a:t>샘플 페이지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32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0" name="Google Shape;90;p1"/>
          <p:cNvSpPr/>
          <p:nvPr/>
        </p:nvSpPr>
        <p:spPr>
          <a:xfrm>
            <a:off x="4504634" y="57061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3776110" y="6364134"/>
            <a:ext cx="1320300" cy="19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4704658" y="57061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3" name="Google Shape;93;p1"/>
          <p:cNvSpPr/>
          <p:nvPr/>
        </p:nvSpPr>
        <p:spPr>
          <a:xfrm>
            <a:off x="4933258" y="57061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94" name="Google Shape;94;p1"/>
          <p:cNvSpPr/>
          <p:nvPr/>
        </p:nvSpPr>
        <p:spPr>
          <a:xfrm>
            <a:off x="4504633" y="60014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95" name="Google Shape;95;p1"/>
          <p:cNvSpPr/>
          <p:nvPr/>
        </p:nvSpPr>
        <p:spPr>
          <a:xfrm>
            <a:off x="4704658" y="60014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4933258" y="60014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1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81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1" name="Google Shape;22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81"/>
          <p:cNvSpPr/>
          <p:nvPr/>
        </p:nvSpPr>
        <p:spPr>
          <a:xfrm>
            <a:off x="9190098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검색한 내용에 따라 마이루트들을 나열하는 부분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 MS-00-02 이동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23" name="Google Shape;223;p81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MS-00-01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지도 검색_마이루트 리스트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searchMap.html</a:t>
                      </a:r>
                      <a:endParaRPr b="0" i="0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descr="지도이(가) 표시된 사진&#10;&#10;자동 생성된 설명" id="224" name="Google Shape;224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809" y="732622"/>
            <a:ext cx="9202255" cy="624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81"/>
          <p:cNvSpPr/>
          <p:nvPr/>
        </p:nvSpPr>
        <p:spPr>
          <a:xfrm>
            <a:off x="101480" y="2305826"/>
            <a:ext cx="2284392" cy="46580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81"/>
          <p:cNvSpPr/>
          <p:nvPr/>
        </p:nvSpPr>
        <p:spPr>
          <a:xfrm>
            <a:off x="-19742" y="22104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1"/>
          <p:cNvSpPr/>
          <p:nvPr/>
        </p:nvSpPr>
        <p:spPr>
          <a:xfrm>
            <a:off x="1685233" y="23057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지도이(가) 표시된 사진&#10;&#10;자동 생성된 설명" id="232" name="Google Shape;23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50" y="715303"/>
            <a:ext cx="9202255" cy="614505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82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82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5" name="Google Shape;235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82"/>
          <p:cNvSpPr/>
          <p:nvPr/>
        </p:nvSpPr>
        <p:spPr>
          <a:xfrm>
            <a:off x="9190098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검색된 마이루트 나열 방법을 선택하는 드롭다운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 해당 방법으로 마이루트를 정렬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7" name="Google Shape;237;p82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MS-00-02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지도 검색_드롭다운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searchMap.html</a:t>
                      </a:r>
                      <a:endParaRPr b="0" i="0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238" name="Google Shape;238;p82"/>
          <p:cNvSpPr/>
          <p:nvPr/>
        </p:nvSpPr>
        <p:spPr>
          <a:xfrm>
            <a:off x="1227161" y="2279849"/>
            <a:ext cx="1227984" cy="163606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82"/>
          <p:cNvSpPr/>
          <p:nvPr/>
        </p:nvSpPr>
        <p:spPr>
          <a:xfrm>
            <a:off x="1104208" y="22009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82"/>
          <p:cNvSpPr/>
          <p:nvPr/>
        </p:nvSpPr>
        <p:spPr>
          <a:xfrm>
            <a:off x="1228033" y="27819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3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83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7" name="Google Shape;24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83"/>
          <p:cNvSpPr/>
          <p:nvPr/>
        </p:nvSpPr>
        <p:spPr>
          <a:xfrm>
            <a:off x="9190098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현재 지도상의 마이 루트들을 보여줌. 마이루트는 각각 다른 색으로 표현되며, 시작점에 숫자를 표시함.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 현재 위치로 지도 중심을 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9" name="Google Shape;249;p83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MS-00-03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지도 검색_마이루트 리스트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searchMap.html</a:t>
                      </a:r>
                      <a:endParaRPr b="0" i="0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descr="지도이(가) 표시된 사진&#10;&#10;자동 생성된 설명" id="250" name="Google Shape;25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809" y="732622"/>
            <a:ext cx="9202255" cy="624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83"/>
          <p:cNvSpPr/>
          <p:nvPr/>
        </p:nvSpPr>
        <p:spPr>
          <a:xfrm>
            <a:off x="2569321" y="1318690"/>
            <a:ext cx="6432096" cy="56019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83"/>
          <p:cNvSpPr/>
          <p:nvPr/>
        </p:nvSpPr>
        <p:spPr>
          <a:xfrm>
            <a:off x="2447233" y="12389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83"/>
          <p:cNvSpPr/>
          <p:nvPr/>
        </p:nvSpPr>
        <p:spPr>
          <a:xfrm>
            <a:off x="2066233" y="20009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지도이(가) 표시된 사진&#10;&#10;자동 생성된 설명" id="258" name="Google Shape;25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809" y="732622"/>
            <a:ext cx="9202255" cy="614505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84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84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1" name="Google Shape;261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84"/>
          <p:cNvSpPr/>
          <p:nvPr/>
        </p:nvSpPr>
        <p:spPr>
          <a:xfrm>
            <a:off x="9190098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선택한 마이 루트의 요약 정보를 보여줌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B. 선택한 마이 루트의 경로를 지도상에서 보여줌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 MS-00-00 이동(마이 루트 상세페이지 닫기)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3" name="Google Shape;263;p84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MS-00-04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지도 검색_마이루트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searchMap.html</a:t>
                      </a:r>
                      <a:endParaRPr b="0" i="0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264" name="Google Shape;264;p84"/>
          <p:cNvSpPr/>
          <p:nvPr/>
        </p:nvSpPr>
        <p:spPr>
          <a:xfrm>
            <a:off x="2370163" y="1093554"/>
            <a:ext cx="2604778" cy="17226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84"/>
          <p:cNvSpPr/>
          <p:nvPr/>
        </p:nvSpPr>
        <p:spPr>
          <a:xfrm>
            <a:off x="5097777" y="2427053"/>
            <a:ext cx="3297505" cy="21209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84"/>
          <p:cNvSpPr/>
          <p:nvPr/>
        </p:nvSpPr>
        <p:spPr>
          <a:xfrm>
            <a:off x="2247208" y="10198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84"/>
          <p:cNvSpPr/>
          <p:nvPr/>
        </p:nvSpPr>
        <p:spPr>
          <a:xfrm>
            <a:off x="4971358" y="23533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84"/>
          <p:cNvSpPr/>
          <p:nvPr/>
        </p:nvSpPr>
        <p:spPr>
          <a:xfrm>
            <a:off x="4971358" y="14770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지도이(가) 표시된 사진&#10;&#10;자동 생성된 설명" id="273" name="Google Shape;27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809" y="732622"/>
            <a:ext cx="9202255" cy="614505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85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85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6" name="Google Shape;276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85"/>
          <p:cNvSpPr/>
          <p:nvPr/>
        </p:nvSpPr>
        <p:spPr>
          <a:xfrm>
            <a:off x="9190098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선택한 마이루트의 댓글들을 보여줌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 MS-00-06 이동(마이루트 저장)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클릭 시: MR-00-00 이동(마이루트 개별 페이지로 이동)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클릭 시: 선택한 마이페이지의 개별 페이지 주소 복사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8" name="Google Shape;278;p85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MS-00-05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지도 검색_마이루트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searchMap.html</a:t>
                      </a:r>
                      <a:endParaRPr b="0" i="0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279" name="Google Shape;279;p85"/>
          <p:cNvSpPr/>
          <p:nvPr/>
        </p:nvSpPr>
        <p:spPr>
          <a:xfrm>
            <a:off x="2448095" y="5812758"/>
            <a:ext cx="2509528" cy="105590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85"/>
          <p:cNvSpPr/>
          <p:nvPr/>
        </p:nvSpPr>
        <p:spPr>
          <a:xfrm>
            <a:off x="2323408" y="57347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85"/>
          <p:cNvSpPr/>
          <p:nvPr/>
        </p:nvSpPr>
        <p:spPr>
          <a:xfrm>
            <a:off x="2656783" y="48203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85"/>
          <p:cNvSpPr/>
          <p:nvPr/>
        </p:nvSpPr>
        <p:spPr>
          <a:xfrm>
            <a:off x="3456883" y="48203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85"/>
          <p:cNvSpPr/>
          <p:nvPr/>
        </p:nvSpPr>
        <p:spPr>
          <a:xfrm>
            <a:off x="4199833" y="48203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지도이(가) 표시된 사진&#10;&#10;자동 생성된 설명" id="288" name="Google Shape;28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809" y="732622"/>
            <a:ext cx="9202255" cy="614505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86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86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1" name="Google Shape;291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86"/>
          <p:cNvSpPr/>
          <p:nvPr/>
        </p:nvSpPr>
        <p:spPr>
          <a:xfrm>
            <a:off x="9190098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현재 페이지를 보고 있는 계정에 저장된 마이 루트일 때 표시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3" name="Google Shape;293;p86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MS-00-06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지도 검색_마이루트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searchMap.html</a:t>
                      </a:r>
                      <a:endParaRPr b="0" i="0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294" name="Google Shape;294;p86"/>
          <p:cNvSpPr/>
          <p:nvPr/>
        </p:nvSpPr>
        <p:spPr>
          <a:xfrm>
            <a:off x="2534685" y="4756349"/>
            <a:ext cx="743074" cy="84808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86"/>
          <p:cNvSpPr/>
          <p:nvPr/>
        </p:nvSpPr>
        <p:spPr>
          <a:xfrm>
            <a:off x="2739697" y="4837386"/>
            <a:ext cx="280276" cy="40289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86"/>
          <p:cNvSpPr txBox="1"/>
          <p:nvPr/>
        </p:nvSpPr>
        <p:spPr>
          <a:xfrm>
            <a:off x="2590034" y="5287689"/>
            <a:ext cx="693684" cy="285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highlight>
                  <a:srgbClr val="C0C0C0"/>
                </a:highlight>
                <a:latin typeface="Arial"/>
                <a:ea typeface="Arial"/>
                <a:cs typeface="Arial"/>
                <a:sym typeface="Arial"/>
              </a:rPr>
              <a:t>저장됨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86"/>
          <p:cNvSpPr/>
          <p:nvPr/>
        </p:nvSpPr>
        <p:spPr>
          <a:xfrm>
            <a:off x="2409133" y="46869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87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87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4" name="Google Shape;304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87"/>
          <p:cNvSpPr/>
          <p:nvPr/>
        </p:nvSpPr>
        <p:spPr>
          <a:xfrm>
            <a:off x="9190098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해당 마이 루트에 대한 정보 표시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B. 마이 루트 내용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 MR-00-01 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6" name="Google Shape;306;p87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MR-00-00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마이 루트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myRoute.html</a:t>
                      </a:r>
                      <a:endParaRPr b="0" i="0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descr="텍스트이(가) 표시된 사진&#10;&#10;자동 생성된 설명" id="307" name="Google Shape;307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809" y="732622"/>
            <a:ext cx="9202255" cy="614505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87"/>
          <p:cNvSpPr/>
          <p:nvPr/>
        </p:nvSpPr>
        <p:spPr>
          <a:xfrm>
            <a:off x="127458" y="1214781"/>
            <a:ext cx="8856642" cy="207768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87"/>
          <p:cNvSpPr/>
          <p:nvPr/>
        </p:nvSpPr>
        <p:spPr>
          <a:xfrm>
            <a:off x="1270457" y="4340712"/>
            <a:ext cx="6717847" cy="256258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87"/>
          <p:cNvSpPr/>
          <p:nvPr/>
        </p:nvSpPr>
        <p:spPr>
          <a:xfrm>
            <a:off x="-10217" y="11341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87"/>
          <p:cNvSpPr/>
          <p:nvPr/>
        </p:nvSpPr>
        <p:spPr>
          <a:xfrm>
            <a:off x="1113733" y="42678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87"/>
          <p:cNvSpPr/>
          <p:nvPr/>
        </p:nvSpPr>
        <p:spPr>
          <a:xfrm>
            <a:off x="2028133" y="34201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64" y="750130"/>
            <a:ext cx="9202881" cy="611974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88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88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0" name="Google Shape;32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88"/>
          <p:cNvSpPr/>
          <p:nvPr/>
        </p:nvSpPr>
        <p:spPr>
          <a:xfrm>
            <a:off x="9190098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해당 마이 루트의 상세 경로 표시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 클릭 시: MR-00-06 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2" name="Google Shape;322;p88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MR-00-01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마이 루트_간이 경로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myRoute.html</a:t>
                      </a:r>
                      <a:endParaRPr b="0" i="0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323" name="Google Shape;323;p88"/>
          <p:cNvSpPr/>
          <p:nvPr/>
        </p:nvSpPr>
        <p:spPr>
          <a:xfrm>
            <a:off x="2015139" y="3388212"/>
            <a:ext cx="4734916" cy="229415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88"/>
          <p:cNvSpPr/>
          <p:nvPr/>
        </p:nvSpPr>
        <p:spPr>
          <a:xfrm>
            <a:off x="1856683" y="33153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88"/>
          <p:cNvSpPr/>
          <p:nvPr/>
        </p:nvSpPr>
        <p:spPr>
          <a:xfrm>
            <a:off x="5704783" y="49917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89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89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2" name="Google Shape;33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89"/>
          <p:cNvSpPr/>
          <p:nvPr/>
        </p:nvSpPr>
        <p:spPr>
          <a:xfrm>
            <a:off x="9190098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해당 마이 루트의 지도 상 경로 표시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시:MR-00-06 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4" name="Google Shape;334;p89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MR-00-02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마이 루트_하단 경로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myRoute.html</a:t>
                      </a:r>
                      <a:endParaRPr b="0" i="0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id="335" name="Google Shape;335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123" y="741471"/>
            <a:ext cx="9202881" cy="609376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89"/>
          <p:cNvSpPr/>
          <p:nvPr/>
        </p:nvSpPr>
        <p:spPr>
          <a:xfrm>
            <a:off x="1634139" y="2106667"/>
            <a:ext cx="5704734" cy="419915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89"/>
          <p:cNvSpPr/>
          <p:nvPr/>
        </p:nvSpPr>
        <p:spPr>
          <a:xfrm>
            <a:off x="1513783" y="20295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89"/>
          <p:cNvSpPr/>
          <p:nvPr/>
        </p:nvSpPr>
        <p:spPr>
          <a:xfrm>
            <a:off x="6752533" y="55537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이(가) 표시된 사진&#10;&#10;자동 생성된 설명" id="343" name="Google Shape;343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50" y="715304"/>
            <a:ext cx="9202256" cy="6145053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90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90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6" name="Google Shape;346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90"/>
          <p:cNvSpPr/>
          <p:nvPr/>
        </p:nvSpPr>
        <p:spPr>
          <a:xfrm>
            <a:off x="9190098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마이 루트 작성자의 정보 요약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  MR-00-05 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클릭 시: 접속 계정의 계정 페이지의 저장됨에 저장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 클릭 시: MR-00-07 이동(캘린더에 저장)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 클릭 시: 해당 마이 루트 주소 복사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8" name="Google Shape;348;p90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MR-00-03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마이 루트_하단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myRoute.html</a:t>
                      </a:r>
                      <a:endParaRPr b="0" i="0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349" name="Google Shape;349;p90"/>
          <p:cNvSpPr/>
          <p:nvPr/>
        </p:nvSpPr>
        <p:spPr>
          <a:xfrm>
            <a:off x="1625480" y="1180144"/>
            <a:ext cx="6051098" cy="109920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90"/>
          <p:cNvSpPr/>
          <p:nvPr/>
        </p:nvSpPr>
        <p:spPr>
          <a:xfrm>
            <a:off x="1504258" y="11055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90"/>
          <p:cNvSpPr/>
          <p:nvPr/>
        </p:nvSpPr>
        <p:spPr>
          <a:xfrm>
            <a:off x="2990159" y="23152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90"/>
          <p:cNvSpPr/>
          <p:nvPr/>
        </p:nvSpPr>
        <p:spPr>
          <a:xfrm>
            <a:off x="6457258" y="23152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53" name="Google Shape;353;p90"/>
          <p:cNvSpPr/>
          <p:nvPr/>
        </p:nvSpPr>
        <p:spPr>
          <a:xfrm>
            <a:off x="6866833" y="23152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54" name="Google Shape;354;p90"/>
          <p:cNvSpPr/>
          <p:nvPr/>
        </p:nvSpPr>
        <p:spPr>
          <a:xfrm>
            <a:off x="7276408" y="23152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247" y="3430549"/>
            <a:ext cx="8800122" cy="30951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02" name="Google Shape;102;p2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/>
          <p:nvPr/>
        </p:nvSpPr>
        <p:spPr>
          <a:xfrm>
            <a:off x="9164609" y="724759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회원가입, 아이디 찾기, 비밀번호 찾기, 로그인을 제외한 모든 페이지의 nav bar  부분.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로고 클릭 시: MA-00-01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아이콘 클릭 시: MA-00-01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아이콘 클릭 시: MS-00-00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 아이콘 클릭 시: AP-MY-02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 아이콘 클릭 시: AP-MY-00 이동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6" name="Google Shape;106;p2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-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모든 페이지 nav bar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-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107" name="Google Shape;107;p2"/>
          <p:cNvSpPr/>
          <p:nvPr/>
        </p:nvSpPr>
        <p:spPr>
          <a:xfrm>
            <a:off x="275534" y="34201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7466908" y="34201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7800283" y="34201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8133658" y="34201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8467033" y="34296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이(가) 표시된 사진&#10;&#10;자동 생성된 설명" id="359" name="Google Shape;359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50" y="715304"/>
            <a:ext cx="9202256" cy="614505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91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91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2" name="Google Shape;362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91"/>
          <p:cNvSpPr/>
          <p:nvPr/>
        </p:nvSpPr>
        <p:spPr>
          <a:xfrm>
            <a:off x="9190098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마이 루트의 댓글들 표시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 입력한 댓글을 입력함.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4" name="Google Shape;364;p91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MR-00-04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마이 루트_댓글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myRoute.html</a:t>
                      </a:r>
                      <a:endParaRPr b="0" i="0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365" name="Google Shape;365;p91"/>
          <p:cNvSpPr/>
          <p:nvPr/>
        </p:nvSpPr>
        <p:spPr>
          <a:xfrm>
            <a:off x="1625480" y="2834030"/>
            <a:ext cx="6051098" cy="393938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91"/>
          <p:cNvSpPr/>
          <p:nvPr/>
        </p:nvSpPr>
        <p:spPr>
          <a:xfrm>
            <a:off x="1504258" y="27534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91"/>
          <p:cNvSpPr/>
          <p:nvPr/>
        </p:nvSpPr>
        <p:spPr>
          <a:xfrm>
            <a:off x="6885883" y="63157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2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92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4" name="Google Shape;37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92"/>
          <p:cNvSpPr/>
          <p:nvPr/>
        </p:nvSpPr>
        <p:spPr>
          <a:xfrm>
            <a:off x="9190098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마이 루트의 후기 표시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 입력한 후기를 입력함.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6" name="Google Shape;376;p92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MR-00-05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마이 루트_후기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myRoute.html</a:t>
                      </a:r>
                      <a:endParaRPr b="0" i="0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377" name="Google Shape;377;p92"/>
          <p:cNvSpPr/>
          <p:nvPr/>
        </p:nvSpPr>
        <p:spPr>
          <a:xfrm>
            <a:off x="1471394" y="2768482"/>
            <a:ext cx="97865" cy="130245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92"/>
          <p:cNvSpPr/>
          <p:nvPr/>
        </p:nvSpPr>
        <p:spPr>
          <a:xfrm>
            <a:off x="1625480" y="2834030"/>
            <a:ext cx="6051098" cy="393938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92"/>
          <p:cNvSpPr/>
          <p:nvPr/>
        </p:nvSpPr>
        <p:spPr>
          <a:xfrm>
            <a:off x="6848979" y="6306778"/>
            <a:ext cx="123842" cy="147563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380" name="Google Shape;380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809" y="732622"/>
            <a:ext cx="9202255" cy="614505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92"/>
          <p:cNvSpPr/>
          <p:nvPr/>
        </p:nvSpPr>
        <p:spPr>
          <a:xfrm>
            <a:off x="1474811" y="2016612"/>
            <a:ext cx="5981826" cy="287431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p92"/>
          <p:cNvSpPr/>
          <p:nvPr/>
        </p:nvSpPr>
        <p:spPr>
          <a:xfrm>
            <a:off x="1351858" y="19437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92"/>
          <p:cNvSpPr/>
          <p:nvPr/>
        </p:nvSpPr>
        <p:spPr>
          <a:xfrm>
            <a:off x="6695383" y="44107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93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93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0" name="Google Shape;39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93"/>
          <p:cNvSpPr/>
          <p:nvPr/>
        </p:nvSpPr>
        <p:spPr>
          <a:xfrm>
            <a:off x="9190098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해당 마이 루트와 비슷한 루트 추천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 MR-00-00(마이 루트) 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2" name="Google Shape;392;p93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MR-00-06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마이 루트_추천 루트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myRoute.html</a:t>
                      </a:r>
                      <a:endParaRPr b="0" i="0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393" name="Google Shape;393;p93"/>
          <p:cNvSpPr/>
          <p:nvPr/>
        </p:nvSpPr>
        <p:spPr>
          <a:xfrm>
            <a:off x="1471394" y="2768482"/>
            <a:ext cx="97865" cy="130245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93"/>
          <p:cNvSpPr/>
          <p:nvPr/>
        </p:nvSpPr>
        <p:spPr>
          <a:xfrm>
            <a:off x="1625480" y="2834030"/>
            <a:ext cx="6051098" cy="393938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p93"/>
          <p:cNvSpPr/>
          <p:nvPr/>
        </p:nvSpPr>
        <p:spPr>
          <a:xfrm>
            <a:off x="6848979" y="6306778"/>
            <a:ext cx="123842" cy="147563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93"/>
          <p:cNvSpPr/>
          <p:nvPr/>
        </p:nvSpPr>
        <p:spPr>
          <a:xfrm>
            <a:off x="1358825" y="1954528"/>
            <a:ext cx="106524" cy="147563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93"/>
          <p:cNvSpPr/>
          <p:nvPr/>
        </p:nvSpPr>
        <p:spPr>
          <a:xfrm>
            <a:off x="1474811" y="2016612"/>
            <a:ext cx="5981826" cy="287431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93"/>
          <p:cNvSpPr/>
          <p:nvPr/>
        </p:nvSpPr>
        <p:spPr>
          <a:xfrm>
            <a:off x="6698311" y="4406973"/>
            <a:ext cx="123842" cy="147563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807" y="732622"/>
            <a:ext cx="9202255" cy="61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93"/>
          <p:cNvSpPr/>
          <p:nvPr/>
        </p:nvSpPr>
        <p:spPr>
          <a:xfrm>
            <a:off x="1661847" y="2575989"/>
            <a:ext cx="5964508" cy="356704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93"/>
          <p:cNvSpPr/>
          <p:nvPr/>
        </p:nvSpPr>
        <p:spPr>
          <a:xfrm>
            <a:off x="1542358" y="24962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93"/>
          <p:cNvSpPr/>
          <p:nvPr/>
        </p:nvSpPr>
        <p:spPr>
          <a:xfrm>
            <a:off x="1666183" y="32296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94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94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" name="Google Shape;40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94"/>
          <p:cNvSpPr/>
          <p:nvPr/>
        </p:nvSpPr>
        <p:spPr>
          <a:xfrm>
            <a:off x="9190098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상세 루트 정보 표시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 클릭 시: MR-00-00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1" name="Google Shape;411;p94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MR-00-07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마이 루트_루트만 보기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myRoute.html</a:t>
                      </a:r>
                      <a:endParaRPr b="0" i="0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id="412" name="Google Shape;412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809" y="741280"/>
            <a:ext cx="9202255" cy="609309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94"/>
          <p:cNvSpPr/>
          <p:nvPr/>
        </p:nvSpPr>
        <p:spPr>
          <a:xfrm>
            <a:off x="155165" y="1233830"/>
            <a:ext cx="8839326" cy="549802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94"/>
          <p:cNvSpPr txBox="1"/>
          <p:nvPr/>
        </p:nvSpPr>
        <p:spPr>
          <a:xfrm>
            <a:off x="8516038" y="1226544"/>
            <a:ext cx="4296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94"/>
          <p:cNvSpPr/>
          <p:nvPr/>
        </p:nvSpPr>
        <p:spPr>
          <a:xfrm>
            <a:off x="27883" y="11532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94"/>
          <p:cNvSpPr/>
          <p:nvPr/>
        </p:nvSpPr>
        <p:spPr>
          <a:xfrm>
            <a:off x="8505133" y="12294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5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95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3" name="Google Shape;423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95"/>
          <p:cNvSpPr/>
          <p:nvPr/>
        </p:nvSpPr>
        <p:spPr>
          <a:xfrm>
            <a:off x="9190098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일정에 대해 기록하는 칸 표시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 클릭 시: </a:t>
            </a: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AP-MY-02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이동(계정 페이지의 캘린더에 일정 저장)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25" name="Google Shape;425;p95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MR-00-08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마이 루트_캘린더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myRoute.html</a:t>
                      </a:r>
                      <a:endParaRPr b="0" i="0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descr="텍스트이(가) 표시된 사진&#10;&#10;자동 생성된 설명" id="426" name="Google Shape;426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9" y="732622"/>
            <a:ext cx="9132983" cy="6136394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95"/>
          <p:cNvSpPr/>
          <p:nvPr/>
        </p:nvSpPr>
        <p:spPr>
          <a:xfrm>
            <a:off x="2023533" y="2099734"/>
            <a:ext cx="5444065" cy="3107266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 루트 명: 토요일? 간만에 혼밥 고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     일시:          년       월      일      시      분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           명: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          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95"/>
          <p:cNvSpPr/>
          <p:nvPr/>
        </p:nvSpPr>
        <p:spPr>
          <a:xfrm>
            <a:off x="3572933" y="3318934"/>
            <a:ext cx="584200" cy="347134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95"/>
          <p:cNvSpPr/>
          <p:nvPr/>
        </p:nvSpPr>
        <p:spPr>
          <a:xfrm>
            <a:off x="4495800" y="3318934"/>
            <a:ext cx="338667" cy="347134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95"/>
          <p:cNvSpPr/>
          <p:nvPr/>
        </p:nvSpPr>
        <p:spPr>
          <a:xfrm>
            <a:off x="5147733" y="3318934"/>
            <a:ext cx="338667" cy="347134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95"/>
          <p:cNvSpPr/>
          <p:nvPr/>
        </p:nvSpPr>
        <p:spPr>
          <a:xfrm>
            <a:off x="5782733" y="3318934"/>
            <a:ext cx="338667" cy="347134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p95"/>
          <p:cNvSpPr/>
          <p:nvPr/>
        </p:nvSpPr>
        <p:spPr>
          <a:xfrm>
            <a:off x="6417733" y="3318934"/>
            <a:ext cx="338667" cy="347134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p95"/>
          <p:cNvSpPr/>
          <p:nvPr/>
        </p:nvSpPr>
        <p:spPr>
          <a:xfrm>
            <a:off x="3572933" y="3793068"/>
            <a:ext cx="3429000" cy="855133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p95"/>
          <p:cNvSpPr/>
          <p:nvPr/>
        </p:nvSpPr>
        <p:spPr>
          <a:xfrm>
            <a:off x="3894665" y="4783667"/>
            <a:ext cx="1659467" cy="287867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캘린더에 저장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95"/>
          <p:cNvSpPr/>
          <p:nvPr/>
        </p:nvSpPr>
        <p:spPr>
          <a:xfrm>
            <a:off x="2199555" y="2516220"/>
            <a:ext cx="4936400" cy="22269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95"/>
          <p:cNvSpPr/>
          <p:nvPr/>
        </p:nvSpPr>
        <p:spPr>
          <a:xfrm>
            <a:off x="2075758" y="24390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95"/>
          <p:cNvSpPr/>
          <p:nvPr/>
        </p:nvSpPr>
        <p:spPr>
          <a:xfrm>
            <a:off x="3799783" y="47441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3" name="Google Shape;44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업로드할 마이루트의 내용을 입력하는 부분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B. 지도 상에서 위치를 클릭하거나 검색하여 위치를 선택할 수 있는 칸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 클릭 시: 이전 페이지로 이동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클릭 시: </a:t>
            </a: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AP-MY-00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이동(마이 루트 업로드 됨)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45" name="Google Shape;445;p3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MR-UP-00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마이 루트 업로드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myRouteUpload.html</a:t>
                      </a:r>
                      <a:endParaRPr b="0" i="0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descr="지도이(가) 표시된 사진&#10;&#10;자동 생성된 설명" id="446" name="Google Shape;44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016" y="732622"/>
            <a:ext cx="9190132" cy="611734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"/>
          <p:cNvSpPr/>
          <p:nvPr/>
        </p:nvSpPr>
        <p:spPr>
          <a:xfrm>
            <a:off x="132630" y="1277970"/>
            <a:ext cx="4936400" cy="48939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테이블이(가) 표시된 사진&#10;&#10;자동 생성된 설명" id="448" name="Google Shape;44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482" y="6171338"/>
            <a:ext cx="4869711" cy="57233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"/>
          <p:cNvSpPr/>
          <p:nvPr/>
        </p:nvSpPr>
        <p:spPr>
          <a:xfrm>
            <a:off x="8833" y="12008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"/>
          <p:cNvSpPr/>
          <p:nvPr/>
        </p:nvSpPr>
        <p:spPr>
          <a:xfrm>
            <a:off x="132658" y="62681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"/>
          <p:cNvSpPr/>
          <p:nvPr/>
        </p:nvSpPr>
        <p:spPr>
          <a:xfrm>
            <a:off x="3656908" y="63062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"/>
          <p:cNvSpPr/>
          <p:nvPr/>
        </p:nvSpPr>
        <p:spPr>
          <a:xfrm>
            <a:off x="5209455" y="1211295"/>
            <a:ext cx="3783900" cy="5646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3"/>
          <p:cNvSpPr/>
          <p:nvPr/>
        </p:nvSpPr>
        <p:spPr>
          <a:xfrm>
            <a:off x="5585636" y="1474380"/>
            <a:ext cx="3012557" cy="44302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돋보기 단색으로 채워진" id="454" name="Google Shape;45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591" y="1474381"/>
            <a:ext cx="391633" cy="373912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"/>
          <p:cNvSpPr/>
          <p:nvPr/>
        </p:nvSpPr>
        <p:spPr>
          <a:xfrm>
            <a:off x="5085658" y="11341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1" name="Google Shape;46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 선택한 위치에 대한 정보 표시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경로에 추가하기 클릭 시 : MR-UP-03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닫기 클릭 시: MR-UP-01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선택한 위치에 대한 정보 표시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63" name="Google Shape;463;p4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MR-UP-01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마이 루트 업로드_경로 추가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myRouteUpload.html</a:t>
                      </a:r>
                      <a:endParaRPr b="0" i="0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descr="지도이(가) 표시된 사진&#10;&#10;자동 생성된 설명" id="464" name="Google Shape;46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4" y="727707"/>
            <a:ext cx="9180608" cy="610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테이블이(가) 표시된 사진&#10;&#10;자동 생성된 설명" id="465" name="Google Shape;46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307" y="6218963"/>
            <a:ext cx="4869711" cy="572336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"/>
          <p:cNvSpPr/>
          <p:nvPr/>
        </p:nvSpPr>
        <p:spPr>
          <a:xfrm>
            <a:off x="5399955" y="4678395"/>
            <a:ext cx="3650525" cy="136974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p4"/>
          <p:cNvSpPr/>
          <p:nvPr/>
        </p:nvSpPr>
        <p:spPr>
          <a:xfrm>
            <a:off x="5276158" y="46012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"/>
          <p:cNvSpPr/>
          <p:nvPr/>
        </p:nvSpPr>
        <p:spPr>
          <a:xfrm>
            <a:off x="5657158" y="60681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"/>
          <p:cNvSpPr/>
          <p:nvPr/>
        </p:nvSpPr>
        <p:spPr>
          <a:xfrm>
            <a:off x="7838383" y="60681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16" y="714339"/>
            <a:ext cx="9190133" cy="6126868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6" name="Google Shape;47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 해당 위치에서의 소요시간과 소요금액을 입력하는 칸 표시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 </a:t>
            </a: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MR-UP-03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이동(소요 시간과 소요금액 미포함)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클릭 시: </a:t>
            </a: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MR-UP-03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이동)소요시간과 소요금액 포함)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78" name="Google Shape;478;p5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MR-UP-02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마이 루트 업로드_시간 금액 추가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myRouteUpload.html</a:t>
                      </a:r>
                      <a:endParaRPr b="0" i="0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descr="테이블이(가) 표시된 사진&#10;&#10;자동 생성된 설명" id="479" name="Google Shape;47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307" y="6218963"/>
            <a:ext cx="4869711" cy="572336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"/>
          <p:cNvSpPr/>
          <p:nvPr/>
        </p:nvSpPr>
        <p:spPr>
          <a:xfrm>
            <a:off x="5466630" y="4821270"/>
            <a:ext cx="3136175" cy="148404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5"/>
          <p:cNvSpPr/>
          <p:nvPr/>
        </p:nvSpPr>
        <p:spPr>
          <a:xfrm>
            <a:off x="5342833" y="47060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"/>
          <p:cNvSpPr/>
          <p:nvPr/>
        </p:nvSpPr>
        <p:spPr>
          <a:xfrm>
            <a:off x="6181033" y="63633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"/>
          <p:cNvSpPr/>
          <p:nvPr/>
        </p:nvSpPr>
        <p:spPr>
          <a:xfrm>
            <a:off x="7219258" y="63538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9" name="Google Shape;48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추가된 위치와 소요금액, 소요시간을 표시하는 칸. 소요금액과 소요시간 없이 위치만 표시될 수도 있음.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91" name="Google Shape;491;p6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MR-UP-03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마이 루트 업로드_경로추가 확인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myRouteUpload.html</a:t>
                      </a:r>
                      <a:endParaRPr b="0" i="0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id="492" name="Google Shape;49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016" y="732622"/>
            <a:ext cx="9190133" cy="6117344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"/>
          <p:cNvSpPr/>
          <p:nvPr/>
        </p:nvSpPr>
        <p:spPr>
          <a:xfrm>
            <a:off x="1285155" y="3021045"/>
            <a:ext cx="2698025" cy="4839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6"/>
          <p:cNvSpPr/>
          <p:nvPr/>
        </p:nvSpPr>
        <p:spPr>
          <a:xfrm>
            <a:off x="1161358" y="29058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2" y="712826"/>
            <a:ext cx="9180652" cy="612961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7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1" name="Google Shape;50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추가한 위치들을 순서대로 연결시킨 모습을 지도상에 표시.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03" name="Google Shape;503;p7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MR-UP-04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마이 루트 업로드_경로 연결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myRouteUpload.html</a:t>
                      </a:r>
                      <a:endParaRPr b="0" i="0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504" name="Google Shape;504;p7"/>
          <p:cNvSpPr/>
          <p:nvPr/>
        </p:nvSpPr>
        <p:spPr>
          <a:xfrm>
            <a:off x="5666655" y="2306670"/>
            <a:ext cx="2659925" cy="12268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p7"/>
          <p:cNvSpPr/>
          <p:nvPr/>
        </p:nvSpPr>
        <p:spPr>
          <a:xfrm>
            <a:off x="5542858" y="21914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6" name="Google Shape;506;p7"/>
          <p:cNvCxnSpPr/>
          <p:nvPr/>
        </p:nvCxnSpPr>
        <p:spPr>
          <a:xfrm>
            <a:off x="6089322" y="2700283"/>
            <a:ext cx="560551" cy="56931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7" name="Google Shape;507;p7"/>
          <p:cNvCxnSpPr/>
          <p:nvPr/>
        </p:nvCxnSpPr>
        <p:spPr>
          <a:xfrm flipH="1" rot="10800000">
            <a:off x="6623597" y="3234558"/>
            <a:ext cx="1523999" cy="26276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64" y="716973"/>
            <a:ext cx="9194222" cy="614275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74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74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9" name="Google Shape;119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74"/>
          <p:cNvSpPr/>
          <p:nvPr/>
        </p:nvSpPr>
        <p:spPr>
          <a:xfrm>
            <a:off x="9190098" y="724759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후 접속 가능한 메인 페이지. 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금일 데이터를 기반으로 루트를 추천해주는 부분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 </a:t>
            </a: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MR-00-00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클릭 시: 다른 추천 루트 4개를 보여줌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1" name="Google Shape;121;p74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MA-00-00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메인_오늘의 루트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Main.html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122" name="Google Shape;122;p74"/>
          <p:cNvSpPr/>
          <p:nvPr/>
        </p:nvSpPr>
        <p:spPr>
          <a:xfrm>
            <a:off x="842423" y="1315859"/>
            <a:ext cx="7883001" cy="176833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74"/>
          <p:cNvSpPr/>
          <p:nvPr/>
        </p:nvSpPr>
        <p:spPr>
          <a:xfrm rot="5400000">
            <a:off x="8375522" y="2361333"/>
            <a:ext cx="173182" cy="129886"/>
          </a:xfrm>
          <a:prstGeom prst="triangle">
            <a:avLst>
              <a:gd fmla="val 50000" name="adj"/>
            </a:avLst>
          </a:prstGeom>
          <a:solidFill>
            <a:srgbClr val="A5A5A5"/>
          </a:solidFill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4"/>
          <p:cNvSpPr/>
          <p:nvPr/>
        </p:nvSpPr>
        <p:spPr>
          <a:xfrm>
            <a:off x="847034" y="18294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4"/>
          <p:cNvSpPr/>
          <p:nvPr/>
        </p:nvSpPr>
        <p:spPr>
          <a:xfrm>
            <a:off x="8276533" y="22771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26" name="Google Shape;126;p74"/>
          <p:cNvSpPr/>
          <p:nvPr/>
        </p:nvSpPr>
        <p:spPr>
          <a:xfrm>
            <a:off x="723208" y="12389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4" y="719192"/>
            <a:ext cx="9157575" cy="6118004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4" name="Google Shape;51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8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위치를 추가하면서 기록한 시간과 금액들을 모두 합한 내용을 표시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16" name="Google Shape;516;p8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MR-UP-05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마이 루트 업로드_총계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myRouteUpload.html</a:t>
                      </a:r>
                      <a:endParaRPr b="0" i="0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517" name="Google Shape;517;p8"/>
          <p:cNvSpPr/>
          <p:nvPr/>
        </p:nvSpPr>
        <p:spPr>
          <a:xfrm>
            <a:off x="1266105" y="5621370"/>
            <a:ext cx="2659925" cy="4648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p8"/>
          <p:cNvSpPr/>
          <p:nvPr/>
        </p:nvSpPr>
        <p:spPr>
          <a:xfrm>
            <a:off x="1142308" y="55061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9" name="Google Shape;519;p8"/>
          <p:cNvCxnSpPr/>
          <p:nvPr/>
        </p:nvCxnSpPr>
        <p:spPr>
          <a:xfrm>
            <a:off x="6089322" y="2700283"/>
            <a:ext cx="560551" cy="56931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0" name="Google Shape;520;p8"/>
          <p:cNvCxnSpPr/>
          <p:nvPr/>
        </p:nvCxnSpPr>
        <p:spPr>
          <a:xfrm flipH="1" rot="10800000">
            <a:off x="6623597" y="3234558"/>
            <a:ext cx="1523999" cy="26276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4" y="719192"/>
            <a:ext cx="9157575" cy="6118004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9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7" name="Google Shape;52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9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 AP-MY-00 이동(마이루트 수정됨)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29" name="Google Shape;529;p9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MR-UP-06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마이 루트 업로드_수정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myRouteUpload.html</a:t>
                      </a:r>
                      <a:endParaRPr b="0" i="0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cxnSp>
        <p:nvCxnSpPr>
          <p:cNvPr id="530" name="Google Shape;530;p9"/>
          <p:cNvCxnSpPr/>
          <p:nvPr/>
        </p:nvCxnSpPr>
        <p:spPr>
          <a:xfrm>
            <a:off x="6089322" y="2700283"/>
            <a:ext cx="560551" cy="56931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1" name="Google Shape;531;p9"/>
          <p:cNvCxnSpPr/>
          <p:nvPr/>
        </p:nvCxnSpPr>
        <p:spPr>
          <a:xfrm flipH="1" rot="10800000">
            <a:off x="6623597" y="3234558"/>
            <a:ext cx="1523999" cy="26276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2" name="Google Shape;532;p9"/>
          <p:cNvSpPr/>
          <p:nvPr/>
        </p:nvSpPr>
        <p:spPr>
          <a:xfrm>
            <a:off x="3733108" y="63062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0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8" name="Google Shape;53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10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게시물 클릭 시: AP-MY-00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저장됨 클릭 시: AP-MY-01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캘린더 클릭 시: AP-MY-02 이동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본인 계정에 대한 정보 표시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B. 본인이 업로드한 마이 루트들 표시 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40" name="Google Shape;540;p10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AP-MY-00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계정 페이지_본인_게시물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accountPageMy.html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id="541" name="Google Shape;54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0" y="733310"/>
            <a:ext cx="9180608" cy="612686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10"/>
          <p:cNvSpPr/>
          <p:nvPr/>
        </p:nvSpPr>
        <p:spPr>
          <a:xfrm>
            <a:off x="1351830" y="1430370"/>
            <a:ext cx="6479450" cy="18364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p10"/>
          <p:cNvSpPr/>
          <p:nvPr/>
        </p:nvSpPr>
        <p:spPr>
          <a:xfrm>
            <a:off x="1228033" y="13151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0"/>
          <p:cNvSpPr/>
          <p:nvPr/>
        </p:nvSpPr>
        <p:spPr>
          <a:xfrm>
            <a:off x="3266355" y="3849720"/>
            <a:ext cx="4564925" cy="29794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p10"/>
          <p:cNvSpPr/>
          <p:nvPr/>
        </p:nvSpPr>
        <p:spPr>
          <a:xfrm>
            <a:off x="3142558" y="37344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0"/>
          <p:cNvSpPr/>
          <p:nvPr/>
        </p:nvSpPr>
        <p:spPr>
          <a:xfrm>
            <a:off x="4009333" y="35344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0"/>
          <p:cNvSpPr/>
          <p:nvPr/>
        </p:nvSpPr>
        <p:spPr>
          <a:xfrm>
            <a:off x="5371408" y="35344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0"/>
          <p:cNvSpPr/>
          <p:nvPr/>
        </p:nvSpPr>
        <p:spPr>
          <a:xfrm>
            <a:off x="6438208" y="35249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35" y="714260"/>
            <a:ext cx="9171083" cy="611734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11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5" name="Google Shape;55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11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저장한 마이 루트들 표시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57" name="Google Shape;557;p11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AP-MY-01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계정 페이지_본인_저장됨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accountPageMy.html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558" name="Google Shape;558;p11"/>
          <p:cNvSpPr/>
          <p:nvPr/>
        </p:nvSpPr>
        <p:spPr>
          <a:xfrm>
            <a:off x="3409230" y="3906870"/>
            <a:ext cx="4345850" cy="28651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p11"/>
          <p:cNvSpPr/>
          <p:nvPr/>
        </p:nvSpPr>
        <p:spPr>
          <a:xfrm>
            <a:off x="3285433" y="37630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테이블이(가) 표시된 사진&#10;&#10;자동 생성된 설명" id="564" name="Google Shape;56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9" y="714261"/>
            <a:ext cx="9132983" cy="6136394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2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6" name="Google Shape;56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12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캘린더 표시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클릭 시</a:t>
            </a: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AP-MY-03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이동 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68" name="Google Shape;568;p12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AP-MY-02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계정 페이지_본인_캘린더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accountPageMy.html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569" name="Google Shape;569;p12"/>
          <p:cNvSpPr/>
          <p:nvPr/>
        </p:nvSpPr>
        <p:spPr>
          <a:xfrm>
            <a:off x="3218730" y="3859245"/>
            <a:ext cx="4593500" cy="29985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p12"/>
          <p:cNvSpPr/>
          <p:nvPr/>
        </p:nvSpPr>
        <p:spPr>
          <a:xfrm>
            <a:off x="3094933" y="37059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2"/>
          <p:cNvSpPr/>
          <p:nvPr/>
        </p:nvSpPr>
        <p:spPr>
          <a:xfrm>
            <a:off x="5133283" y="55918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테이블이(가) 표시된 사진&#10;&#10;자동 생성된 설명" id="576" name="Google Shape;5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9" y="714261"/>
            <a:ext cx="9132983" cy="6136394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3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8" name="Google Shape;57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3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해당 날짜의 루트 일정 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수정 완료 클릭 시: 수정한 일정 내용 저장 후, AP-MY-02 이동 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80" name="Google Shape;580;p13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AP-MY-03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계정 페이지_본인_캘린더_수정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accountPageMy.html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581" name="Google Shape;581;p13"/>
          <p:cNvSpPr/>
          <p:nvPr/>
        </p:nvSpPr>
        <p:spPr>
          <a:xfrm>
            <a:off x="2023533" y="2099734"/>
            <a:ext cx="5444065" cy="3107266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 루트 명: 토요일? 간만에 혼밥 고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     일시:          년       월      일      시      분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           명: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          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2" name="Google Shape;582;p13"/>
          <p:cNvSpPr/>
          <p:nvPr/>
        </p:nvSpPr>
        <p:spPr>
          <a:xfrm>
            <a:off x="3572933" y="3318934"/>
            <a:ext cx="584200" cy="347134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3" name="Google Shape;583;p13"/>
          <p:cNvSpPr/>
          <p:nvPr/>
        </p:nvSpPr>
        <p:spPr>
          <a:xfrm>
            <a:off x="4495800" y="3318934"/>
            <a:ext cx="338667" cy="347134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4" name="Google Shape;584;p13"/>
          <p:cNvSpPr/>
          <p:nvPr/>
        </p:nvSpPr>
        <p:spPr>
          <a:xfrm>
            <a:off x="5147733" y="3318934"/>
            <a:ext cx="338667" cy="347134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5" name="Google Shape;585;p13"/>
          <p:cNvSpPr/>
          <p:nvPr/>
        </p:nvSpPr>
        <p:spPr>
          <a:xfrm>
            <a:off x="5782733" y="3318934"/>
            <a:ext cx="338667" cy="347134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13"/>
          <p:cNvSpPr/>
          <p:nvPr/>
        </p:nvSpPr>
        <p:spPr>
          <a:xfrm>
            <a:off x="6417733" y="3318934"/>
            <a:ext cx="338667" cy="347134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13"/>
          <p:cNvSpPr/>
          <p:nvPr/>
        </p:nvSpPr>
        <p:spPr>
          <a:xfrm>
            <a:off x="3572933" y="3793068"/>
            <a:ext cx="3429000" cy="855133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맛집 탐방 예정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13"/>
          <p:cNvSpPr/>
          <p:nvPr/>
        </p:nvSpPr>
        <p:spPr>
          <a:xfrm>
            <a:off x="3894665" y="4783667"/>
            <a:ext cx="1659467" cy="287867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완료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3"/>
          <p:cNvSpPr/>
          <p:nvPr/>
        </p:nvSpPr>
        <p:spPr>
          <a:xfrm>
            <a:off x="2209080" y="2878170"/>
            <a:ext cx="5012600" cy="18459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13"/>
          <p:cNvSpPr/>
          <p:nvPr/>
        </p:nvSpPr>
        <p:spPr>
          <a:xfrm>
            <a:off x="2085283" y="27248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3"/>
          <p:cNvSpPr/>
          <p:nvPr/>
        </p:nvSpPr>
        <p:spPr>
          <a:xfrm>
            <a:off x="3828358" y="47250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4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7" name="Google Shape;5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4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수정할 수 있는 개인 정보 표시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 AP-ED-00 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 클릭 시: AP-ED-02 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클릭 시: 편집한 내용 저장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클릭 시: AP-ED-02 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99" name="Google Shape;599;p14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AP-ED-00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계정 페이지_프로필편집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accountEdit.html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id="600" name="Google Shape;60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85" y="732621"/>
            <a:ext cx="9132982" cy="6136394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14"/>
          <p:cNvSpPr/>
          <p:nvPr/>
        </p:nvSpPr>
        <p:spPr>
          <a:xfrm>
            <a:off x="3437805" y="1706595"/>
            <a:ext cx="3517175" cy="35319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2" name="Google Shape;602;p14"/>
          <p:cNvSpPr/>
          <p:nvPr/>
        </p:nvSpPr>
        <p:spPr>
          <a:xfrm>
            <a:off x="3314008" y="15342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14"/>
          <p:cNvSpPr/>
          <p:nvPr/>
        </p:nvSpPr>
        <p:spPr>
          <a:xfrm>
            <a:off x="1199458" y="21152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14"/>
          <p:cNvSpPr/>
          <p:nvPr/>
        </p:nvSpPr>
        <p:spPr>
          <a:xfrm>
            <a:off x="1199458" y="29248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14"/>
          <p:cNvSpPr/>
          <p:nvPr/>
        </p:nvSpPr>
        <p:spPr>
          <a:xfrm>
            <a:off x="4228408" y="54489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4"/>
          <p:cNvSpPr/>
          <p:nvPr/>
        </p:nvSpPr>
        <p:spPr>
          <a:xfrm>
            <a:off x="4228408" y="61252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84" y="732622"/>
            <a:ext cx="9132983" cy="61363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15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3" name="Google Shape;61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5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 계정 탈퇴 사유와 확인 비밀번호를 입력할 수 있는 칸 표시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 클릭 시: LO-PW-01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클릭 시: LO-00-00 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15" name="Google Shape;615;p15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AP-ED-01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계정 페이지_탈퇴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accountDel.html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616" name="Google Shape;616;p15"/>
          <p:cNvSpPr/>
          <p:nvPr/>
        </p:nvSpPr>
        <p:spPr>
          <a:xfrm>
            <a:off x="3437805" y="2925795"/>
            <a:ext cx="3793400" cy="12268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p15"/>
          <p:cNvSpPr/>
          <p:nvPr/>
        </p:nvSpPr>
        <p:spPr>
          <a:xfrm>
            <a:off x="3314008" y="28486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4599883" y="42393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3437833" y="56013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16" y="723097"/>
            <a:ext cx="9190133" cy="6136394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16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6" name="Google Shape;62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16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비밀번호를 변경할 수 있는 칸 표시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 본인 계정의 비밀번호 변경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 클릭 시: LO-00-00 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28" name="Google Shape;628;p16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AP-ED-02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계정 페이지_비밀번호 변경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accountPwEdit.html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629" name="Google Shape;629;p16"/>
          <p:cNvSpPr/>
          <p:nvPr/>
        </p:nvSpPr>
        <p:spPr>
          <a:xfrm>
            <a:off x="3104430" y="2735295"/>
            <a:ext cx="3831500" cy="18555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p16"/>
          <p:cNvSpPr/>
          <p:nvPr/>
        </p:nvSpPr>
        <p:spPr>
          <a:xfrm>
            <a:off x="2980633" y="26581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6"/>
          <p:cNvSpPr/>
          <p:nvPr/>
        </p:nvSpPr>
        <p:spPr>
          <a:xfrm>
            <a:off x="4256983" y="47060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6"/>
          <p:cNvSpPr/>
          <p:nvPr/>
        </p:nvSpPr>
        <p:spPr>
          <a:xfrm>
            <a:off x="4247458" y="52108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09" y="723098"/>
            <a:ext cx="9142508" cy="6117344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7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9" name="Google Shape;63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17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아이콘 클릭 시 현재 페이지의 소유 계정에게 팔로우 요청 보냄.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B. 현재 페이지의 소유 계정과 유사한 사용자들을 추천. 팔로우 버튼 클릭 시 해당 계정에 팔로우 요청 보냄.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41" name="Google Shape;641;p17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AP-OT-00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계정 페이지_타인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accountPage.html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642" name="Google Shape;642;p17"/>
          <p:cNvSpPr/>
          <p:nvPr/>
        </p:nvSpPr>
        <p:spPr>
          <a:xfrm>
            <a:off x="5971483" y="17818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7"/>
          <p:cNvSpPr/>
          <p:nvPr/>
        </p:nvSpPr>
        <p:spPr>
          <a:xfrm>
            <a:off x="3142558" y="37059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17"/>
          <p:cNvSpPr/>
          <p:nvPr/>
        </p:nvSpPr>
        <p:spPr>
          <a:xfrm>
            <a:off x="3266355" y="3783045"/>
            <a:ext cx="4507775" cy="19698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64" y="716973"/>
            <a:ext cx="9194222" cy="614275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5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75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" name="Google Shape;13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5"/>
          <p:cNvSpPr/>
          <p:nvPr/>
        </p:nvSpPr>
        <p:spPr>
          <a:xfrm>
            <a:off x="9181439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Hot(추천 수가 많은 순), New(최신 업로드 순), 가까운 순(현재 위치에서 가까운 순)으로 마이 루트 사용자들의 게시물들을 정렬하여 보여줌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 클릭한 버튼(Hot, New, 가까운 순)에 맞게 타임라인을 정렬함.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6" name="Google Shape;136;p75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MA-00-01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메인_타임라인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Main.html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137" name="Google Shape;137;p75"/>
          <p:cNvSpPr/>
          <p:nvPr/>
        </p:nvSpPr>
        <p:spPr>
          <a:xfrm>
            <a:off x="822508" y="3328231"/>
            <a:ext cx="5693116" cy="352353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75"/>
          <p:cNvSpPr/>
          <p:nvPr/>
        </p:nvSpPr>
        <p:spPr>
          <a:xfrm rot="5400000">
            <a:off x="8375522" y="2361333"/>
            <a:ext cx="173182" cy="129886"/>
          </a:xfrm>
          <a:prstGeom prst="triangle">
            <a:avLst>
              <a:gd fmla="val 50000" name="adj"/>
            </a:avLst>
          </a:prstGeom>
          <a:solidFill>
            <a:srgbClr val="A5A5A5"/>
          </a:solidFill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75"/>
          <p:cNvSpPr/>
          <p:nvPr/>
        </p:nvSpPr>
        <p:spPr>
          <a:xfrm>
            <a:off x="1056584" y="35058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5"/>
          <p:cNvSpPr/>
          <p:nvPr/>
        </p:nvSpPr>
        <p:spPr>
          <a:xfrm>
            <a:off x="694633" y="32487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0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0" name="Google Shape;65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0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현재 페이지 소유 계정의 마이 루트들을 표시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52" name="Google Shape;652;p60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AP-OT-01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계정 페이지_타인_하단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accountPage.html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653" name="Google Shape;653;p60"/>
          <p:cNvSpPr/>
          <p:nvPr/>
        </p:nvSpPr>
        <p:spPr>
          <a:xfrm>
            <a:off x="5971483" y="17818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4" name="Google Shape;65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9" y="732622"/>
            <a:ext cx="9180608" cy="6117343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0"/>
          <p:cNvSpPr/>
          <p:nvPr/>
        </p:nvSpPr>
        <p:spPr>
          <a:xfrm>
            <a:off x="3266383" y="37344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60"/>
          <p:cNvSpPr/>
          <p:nvPr/>
        </p:nvSpPr>
        <p:spPr>
          <a:xfrm>
            <a:off x="3390180" y="3783045"/>
            <a:ext cx="4441100" cy="274134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16" y="723097"/>
            <a:ext cx="9190133" cy="61363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99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3" name="Google Shape;663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99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아이디와 비밀번호를 입력할 칸 표시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 클릭 시: AD-DB-00 이동(로그인됨)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클릭 시: AD-LI-01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65" name="Google Shape;665;p99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AD-LI-00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관리자_로그인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adminLogin.html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666" name="Google Shape;666;p99"/>
          <p:cNvSpPr/>
          <p:nvPr/>
        </p:nvSpPr>
        <p:spPr>
          <a:xfrm>
            <a:off x="4466533" y="42202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99"/>
          <p:cNvSpPr/>
          <p:nvPr/>
        </p:nvSpPr>
        <p:spPr>
          <a:xfrm>
            <a:off x="4228408" y="25819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99"/>
          <p:cNvSpPr/>
          <p:nvPr/>
        </p:nvSpPr>
        <p:spPr>
          <a:xfrm>
            <a:off x="4352205" y="2649570"/>
            <a:ext cx="3526700" cy="125544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99"/>
          <p:cNvSpPr/>
          <p:nvPr/>
        </p:nvSpPr>
        <p:spPr>
          <a:xfrm>
            <a:off x="6952558" y="49632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72" y="713572"/>
            <a:ext cx="9190132" cy="6117344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100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6" name="Google Shape;676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00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이메일 주소로 받은 인증코드를 입력하는 칸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 관리자 주소로 인증 코드 재전송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 클릭 시: AD-LI-02 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클릭 시: AD-LI-00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78" name="Google Shape;678;p100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AD-LI-01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관리자_로그인_이메일 본인인증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adminLoginEmail.html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679" name="Google Shape;679;p100"/>
          <p:cNvSpPr/>
          <p:nvPr/>
        </p:nvSpPr>
        <p:spPr>
          <a:xfrm>
            <a:off x="3094933" y="40297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00"/>
          <p:cNvSpPr/>
          <p:nvPr/>
        </p:nvSpPr>
        <p:spPr>
          <a:xfrm>
            <a:off x="3152083" y="43059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100"/>
          <p:cNvSpPr/>
          <p:nvPr/>
        </p:nvSpPr>
        <p:spPr>
          <a:xfrm>
            <a:off x="3152083" y="49155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100"/>
          <p:cNvSpPr/>
          <p:nvPr/>
        </p:nvSpPr>
        <p:spPr>
          <a:xfrm>
            <a:off x="4342708" y="54870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72" y="723096"/>
            <a:ext cx="9190133" cy="6117344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101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9" name="Google Shape;689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01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 변경할 새 비밀번호를 입력할 칸 표시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건너뛰기 클릭 시: AD-DB-00 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 A 입력 후 다음 클릭 시: 새 비밀 번호 저장 후 AD-DB-00 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1" name="Google Shape;691;p101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AD-LI-02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관리자_로그인_새 비밀번호 설정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AdminLoginNewpw.html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692" name="Google Shape;692;p101"/>
          <p:cNvSpPr/>
          <p:nvPr/>
        </p:nvSpPr>
        <p:spPr>
          <a:xfrm>
            <a:off x="4914208" y="43821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101"/>
          <p:cNvSpPr/>
          <p:nvPr/>
        </p:nvSpPr>
        <p:spPr>
          <a:xfrm>
            <a:off x="2990158" y="36201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101"/>
          <p:cNvSpPr/>
          <p:nvPr/>
        </p:nvSpPr>
        <p:spPr>
          <a:xfrm>
            <a:off x="5609533" y="43821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이(가) 표시된 사진&#10;&#10;자동 생성된 설명" id="699" name="Google Shape;699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09" y="713572"/>
            <a:ext cx="9142507" cy="6117343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02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1" name="Google Shape;701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02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현재 시각 표시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금일 포스팅과 신규 가입자 근황 표시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 AD-DB-00 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클릭 시: AD-MR-00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클릭 시: AD-UM-00 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클릭 시: AD-PO-00 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클릭 시: AD-CH-00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클릭 시: AD-LI-00 이동(로그아웃됨)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03" name="Google Shape;703;p102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AD-DB-00</a:t>
                      </a:r>
                      <a:endParaRPr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관리자_대시보드</a:t>
                      </a:r>
                      <a:endParaRPr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admin</a:t>
                      </a:r>
                      <a:r>
                        <a:rPr b="0" i="0"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Dashboard</a:t>
                      </a:r>
                      <a:r>
                        <a:rPr lang="ko-KR" sz="11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.html</a:t>
                      </a:r>
                      <a:endParaRPr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704" name="Google Shape;704;p102"/>
          <p:cNvSpPr/>
          <p:nvPr/>
        </p:nvSpPr>
        <p:spPr>
          <a:xfrm>
            <a:off x="161233" y="28677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102"/>
          <p:cNvSpPr/>
          <p:nvPr/>
        </p:nvSpPr>
        <p:spPr>
          <a:xfrm>
            <a:off x="123133" y="15818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102"/>
          <p:cNvSpPr/>
          <p:nvPr/>
        </p:nvSpPr>
        <p:spPr>
          <a:xfrm>
            <a:off x="161233" y="33058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102"/>
          <p:cNvSpPr/>
          <p:nvPr/>
        </p:nvSpPr>
        <p:spPr>
          <a:xfrm>
            <a:off x="161233" y="38106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102"/>
          <p:cNvSpPr/>
          <p:nvPr/>
        </p:nvSpPr>
        <p:spPr>
          <a:xfrm>
            <a:off x="161233" y="42774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02"/>
          <p:cNvSpPr/>
          <p:nvPr/>
        </p:nvSpPr>
        <p:spPr>
          <a:xfrm>
            <a:off x="161233" y="47060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102"/>
          <p:cNvSpPr/>
          <p:nvPr/>
        </p:nvSpPr>
        <p:spPr>
          <a:xfrm>
            <a:off x="1732858" y="17151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102"/>
          <p:cNvSpPr/>
          <p:nvPr/>
        </p:nvSpPr>
        <p:spPr>
          <a:xfrm>
            <a:off x="1856655" y="1792320"/>
            <a:ext cx="4241075" cy="13125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2" name="Google Shape;712;p102"/>
          <p:cNvSpPr/>
          <p:nvPr/>
        </p:nvSpPr>
        <p:spPr>
          <a:xfrm>
            <a:off x="218355" y="1697070"/>
            <a:ext cx="1145450" cy="8077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3" name="Google Shape;713;p102"/>
          <p:cNvSpPr/>
          <p:nvPr/>
        </p:nvSpPr>
        <p:spPr>
          <a:xfrm>
            <a:off x="161233" y="63729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3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9" name="Google Shape;719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03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마이 루트를 검색할 수 있는 검색칸 표시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21" name="Google Shape;721;p103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AD-MR-00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관리자_마이루트관리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adminMyroute.html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descr="테이블이(가) 표시된 사진&#10;&#10;자동 생성된 설명" id="722" name="Google Shape;722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9" y="742147"/>
            <a:ext cx="9180609" cy="610782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03"/>
          <p:cNvSpPr/>
          <p:nvPr/>
        </p:nvSpPr>
        <p:spPr>
          <a:xfrm>
            <a:off x="1818583" y="10579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103"/>
          <p:cNvSpPr/>
          <p:nvPr/>
        </p:nvSpPr>
        <p:spPr>
          <a:xfrm>
            <a:off x="1932855" y="1173195"/>
            <a:ext cx="6793775" cy="4839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테이블이(가) 표시된 사진&#10;&#10;자동 생성된 설명" id="729" name="Google Shape;72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09" y="713573"/>
            <a:ext cx="9142509" cy="6126869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104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1" name="Google Shape;731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04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마이 루트를 검색할 수 있는 카테고리들을 표시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33" name="Google Shape;733;p104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AD-MR-01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관리자_마이루트관리_드롭다운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adminMyroute.html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734" name="Google Shape;734;p104"/>
          <p:cNvSpPr/>
          <p:nvPr/>
        </p:nvSpPr>
        <p:spPr>
          <a:xfrm>
            <a:off x="1818583" y="10579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104"/>
          <p:cNvSpPr/>
          <p:nvPr/>
        </p:nvSpPr>
        <p:spPr>
          <a:xfrm>
            <a:off x="1942380" y="1173195"/>
            <a:ext cx="1050200" cy="21412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5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1" name="Google Shape;741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05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검색된 마이 루트 리스트 표시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클릭 시</a:t>
            </a: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AD-MR-03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이동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3" name="Google Shape;743;p105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AD-MR-01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관리자_마이루트관리_드롭다운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adminMyroute.html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descr="텍스트이(가) 표시된 사진&#10;&#10;자동 생성된 설명" id="744" name="Google Shape;744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016" y="732622"/>
            <a:ext cx="9190133" cy="6193544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05"/>
          <p:cNvSpPr/>
          <p:nvPr/>
        </p:nvSpPr>
        <p:spPr>
          <a:xfrm>
            <a:off x="1770958" y="15246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105"/>
          <p:cNvSpPr/>
          <p:nvPr/>
        </p:nvSpPr>
        <p:spPr>
          <a:xfrm>
            <a:off x="1894755" y="1639920"/>
            <a:ext cx="6917600" cy="266514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7" name="Google Shape;747;p105"/>
          <p:cNvSpPr/>
          <p:nvPr/>
        </p:nvSpPr>
        <p:spPr>
          <a:xfrm>
            <a:off x="8247958" y="20104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06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53" name="Google Shape;75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06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 클릭 시: AD-MR-02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클릭 시: MR-00-00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클릭 시: AD-MR-04 이동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55" name="Google Shape;755;p106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AD-MR-03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관리자_마이루트관리_관리 게시 중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adminMyroute.html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descr="텍스트이(가) 표시된 사진&#10;&#10;자동 생성된 설명" id="756" name="Google Shape;756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09" y="732622"/>
            <a:ext cx="9132983" cy="6136394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06"/>
          <p:cNvSpPr/>
          <p:nvPr/>
        </p:nvSpPr>
        <p:spPr>
          <a:xfrm>
            <a:off x="2696633" y="2082800"/>
            <a:ext cx="5376333" cy="3666066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포스트 번호: gangnam49034shin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마이 루트 명: 강남 맛집, 이제는 종결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계정 명: _gangnam_saetgil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포스트 날짜: 2021-04-30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상태 : 게시 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8" name="Google Shape;758;p106"/>
          <p:cNvSpPr/>
          <p:nvPr/>
        </p:nvSpPr>
        <p:spPr>
          <a:xfrm>
            <a:off x="3313642" y="4139142"/>
            <a:ext cx="1786466" cy="914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게시물 상세보기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106"/>
          <p:cNvSpPr/>
          <p:nvPr/>
        </p:nvSpPr>
        <p:spPr>
          <a:xfrm>
            <a:off x="5548842" y="4139142"/>
            <a:ext cx="1701799" cy="914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 중지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106"/>
          <p:cNvSpPr txBox="1"/>
          <p:nvPr/>
        </p:nvSpPr>
        <p:spPr>
          <a:xfrm>
            <a:off x="7414683" y="2266950"/>
            <a:ext cx="3132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1" name="Google Shape;761;p106"/>
          <p:cNvSpPr/>
          <p:nvPr/>
        </p:nvSpPr>
        <p:spPr>
          <a:xfrm>
            <a:off x="7409758" y="22676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106"/>
          <p:cNvSpPr/>
          <p:nvPr/>
        </p:nvSpPr>
        <p:spPr>
          <a:xfrm>
            <a:off x="3247333" y="40583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63" name="Google Shape;763;p106"/>
          <p:cNvSpPr/>
          <p:nvPr/>
        </p:nvSpPr>
        <p:spPr>
          <a:xfrm>
            <a:off x="5485708" y="40583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07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9" name="Google Shape;769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07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게시 클릭 시: AD-MR-02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71" name="Google Shape;771;p107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AD-MR-04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관리자_마이루트관리_관리_ 게시 중지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adminMyroute.html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descr="텍스트이(가) 표시된 사진&#10;&#10;자동 생성된 설명" id="772" name="Google Shape;772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09" y="732622"/>
            <a:ext cx="9132983" cy="613639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7"/>
          <p:cNvSpPr/>
          <p:nvPr/>
        </p:nvSpPr>
        <p:spPr>
          <a:xfrm>
            <a:off x="2696633" y="2082800"/>
            <a:ext cx="5376333" cy="3666066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포스트 번호: gangnam49034shin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마이 루트 명: 강남 맛집, 이제는 종결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계정 명: _gangnam_saetgil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포스트 날짜: 2021-04-30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상태 : 게시 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4" name="Google Shape;774;p107"/>
          <p:cNvSpPr/>
          <p:nvPr/>
        </p:nvSpPr>
        <p:spPr>
          <a:xfrm>
            <a:off x="3313642" y="4139142"/>
            <a:ext cx="1786466" cy="914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게시물 상세보기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107"/>
          <p:cNvSpPr txBox="1"/>
          <p:nvPr/>
        </p:nvSpPr>
        <p:spPr>
          <a:xfrm>
            <a:off x="7414683" y="2266950"/>
            <a:ext cx="3132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6" name="Google Shape;776;p107"/>
          <p:cNvSpPr/>
          <p:nvPr/>
        </p:nvSpPr>
        <p:spPr>
          <a:xfrm>
            <a:off x="5510742" y="4139142"/>
            <a:ext cx="1701799" cy="914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107"/>
          <p:cNvSpPr/>
          <p:nvPr/>
        </p:nvSpPr>
        <p:spPr>
          <a:xfrm>
            <a:off x="5447608" y="40583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64" y="716973"/>
            <a:ext cx="9194222" cy="611678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6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76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" name="Google Shape;14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6"/>
          <p:cNvSpPr/>
          <p:nvPr/>
        </p:nvSpPr>
        <p:spPr>
          <a:xfrm>
            <a:off x="9181439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금일 가장 많이 사용된 태그들을 보여줌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 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 클릭 시: MR-UP-00 이동(새로운 마이루트 작성)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클릭 시: MR-CH-00 이동(관리자와 채팅 시작)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0" name="Google Shape;150;p76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페이지 내용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MA-00-02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메인_우측 사이드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Main.html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151" name="Google Shape;151;p76"/>
          <p:cNvSpPr/>
          <p:nvPr/>
        </p:nvSpPr>
        <p:spPr>
          <a:xfrm>
            <a:off x="6976523" y="3801884"/>
            <a:ext cx="1729851" cy="23173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76"/>
          <p:cNvSpPr/>
          <p:nvPr/>
        </p:nvSpPr>
        <p:spPr>
          <a:xfrm rot="5400000">
            <a:off x="8375522" y="2361333"/>
            <a:ext cx="173182" cy="129886"/>
          </a:xfrm>
          <a:prstGeom prst="triangle">
            <a:avLst>
              <a:gd fmla="val 50000" name="adj"/>
            </a:avLst>
          </a:prstGeom>
          <a:solidFill>
            <a:srgbClr val="A5A5A5"/>
          </a:solidFill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76"/>
          <p:cNvSpPr/>
          <p:nvPr/>
        </p:nvSpPr>
        <p:spPr>
          <a:xfrm>
            <a:off x="7409759" y="54870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6"/>
          <p:cNvSpPr/>
          <p:nvPr/>
        </p:nvSpPr>
        <p:spPr>
          <a:xfrm>
            <a:off x="6857308" y="37249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155" name="Google Shape;155;p76"/>
          <p:cNvSpPr/>
          <p:nvPr/>
        </p:nvSpPr>
        <p:spPr>
          <a:xfrm>
            <a:off x="7876483" y="61633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76"/>
          <p:cNvSpPr/>
          <p:nvPr/>
        </p:nvSpPr>
        <p:spPr>
          <a:xfrm>
            <a:off x="8467033" y="61633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108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 회원을 검색할 수 있는 검색 칸 표시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B. 검색된 회원 리스트 표시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관리 클릭 시: AD-UM-01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84" name="Google Shape;784;p108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AD-UM-00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관리자_회원관리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adminUser.html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descr="테이블이(가) 표시된 사진&#10;&#10;자동 생성된 설명" id="785" name="Google Shape;785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84" y="732622"/>
            <a:ext cx="9132983" cy="6136394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108"/>
          <p:cNvSpPr/>
          <p:nvPr/>
        </p:nvSpPr>
        <p:spPr>
          <a:xfrm>
            <a:off x="1809058" y="10484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108"/>
          <p:cNvSpPr/>
          <p:nvPr/>
        </p:nvSpPr>
        <p:spPr>
          <a:xfrm>
            <a:off x="1932855" y="1163670"/>
            <a:ext cx="6822350" cy="4839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8" name="Google Shape;788;p108"/>
          <p:cNvSpPr/>
          <p:nvPr/>
        </p:nvSpPr>
        <p:spPr>
          <a:xfrm>
            <a:off x="1799533" y="15723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108"/>
          <p:cNvSpPr/>
          <p:nvPr/>
        </p:nvSpPr>
        <p:spPr>
          <a:xfrm>
            <a:off x="1923330" y="1716120"/>
            <a:ext cx="6869975" cy="140784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0" name="Google Shape;790;p108"/>
          <p:cNvSpPr/>
          <p:nvPr/>
        </p:nvSpPr>
        <p:spPr>
          <a:xfrm>
            <a:off x="7971733" y="20009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109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  AD-UM-00 이동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 클릭 시: AD-UM-02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97" name="Google Shape;797;p109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AD-UM-01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관리자_회원관리_활성화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adminUser.html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descr="테이블이(가) 표시된 사진&#10;&#10;자동 생성된 설명" id="798" name="Google Shape;798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84" y="732622"/>
            <a:ext cx="9132983" cy="6136394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109"/>
          <p:cNvSpPr/>
          <p:nvPr/>
        </p:nvSpPr>
        <p:spPr>
          <a:xfrm>
            <a:off x="2658533" y="2082800"/>
            <a:ext cx="5376333" cy="3666066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회원 번호: 940395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회원 명: Hyunwoo Shin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계정 명: _gangnam_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상태 : 활성화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0" name="Google Shape;800;p109"/>
          <p:cNvSpPr/>
          <p:nvPr/>
        </p:nvSpPr>
        <p:spPr>
          <a:xfrm>
            <a:off x="4079875" y="4173009"/>
            <a:ext cx="2497665" cy="98213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 비활성화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109"/>
          <p:cNvSpPr txBox="1"/>
          <p:nvPr/>
        </p:nvSpPr>
        <p:spPr>
          <a:xfrm>
            <a:off x="7414683" y="2266950"/>
            <a:ext cx="3132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2" name="Google Shape;802;p109"/>
          <p:cNvSpPr/>
          <p:nvPr/>
        </p:nvSpPr>
        <p:spPr>
          <a:xfrm>
            <a:off x="7371658" y="22771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109"/>
          <p:cNvSpPr/>
          <p:nvPr/>
        </p:nvSpPr>
        <p:spPr>
          <a:xfrm>
            <a:off x="4018858" y="40964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110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계정 활성화 클릭 시: AD-UM-01 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10" name="Google Shape;810;p110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AD-UM-02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관리자_회원관리_비활성화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adminUser.html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descr="테이블이(가) 표시된 사진&#10;&#10;자동 생성된 설명" id="811" name="Google Shape;811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84" y="732622"/>
            <a:ext cx="9132983" cy="6136394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110"/>
          <p:cNvSpPr/>
          <p:nvPr/>
        </p:nvSpPr>
        <p:spPr>
          <a:xfrm>
            <a:off x="2658533" y="2082800"/>
            <a:ext cx="5376333" cy="3666066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회원 번호: 940395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회원 명: Hyunwoo Shin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계정 명: _gangnam_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상태 : 활성화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3" name="Google Shape;813;p110"/>
          <p:cNvSpPr txBox="1"/>
          <p:nvPr/>
        </p:nvSpPr>
        <p:spPr>
          <a:xfrm>
            <a:off x="7414683" y="2266950"/>
            <a:ext cx="3132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4" name="Google Shape;814;p110"/>
          <p:cNvSpPr/>
          <p:nvPr/>
        </p:nvSpPr>
        <p:spPr>
          <a:xfrm>
            <a:off x="4079875" y="4173009"/>
            <a:ext cx="2497665" cy="98213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 활성화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10"/>
          <p:cNvSpPr/>
          <p:nvPr/>
        </p:nvSpPr>
        <p:spPr>
          <a:xfrm>
            <a:off x="4018858" y="40964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16" y="723098"/>
            <a:ext cx="9190133" cy="6136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111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포스트 번호와 게시 날짜를 적고 저장 버튼을 클릭 시 포스트 배너 변경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23" name="Google Shape;823;p111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AD-PO-00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관리자_포스트관리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adminPost.html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824" name="Google Shape;824;p111"/>
          <p:cNvSpPr/>
          <p:nvPr/>
        </p:nvSpPr>
        <p:spPr>
          <a:xfrm>
            <a:off x="1961458" y="14199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111"/>
          <p:cNvSpPr/>
          <p:nvPr/>
        </p:nvSpPr>
        <p:spPr>
          <a:xfrm>
            <a:off x="2085255" y="1535145"/>
            <a:ext cx="6098450" cy="53226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이(가) 표시된 사진&#10;&#10;자동 생성된 설명" id="830" name="Google Shape;830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09" y="723097"/>
            <a:ext cx="9142508" cy="6136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112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회원명을 통해 채팅했던 회원을 검색할 수 있는 검색칸 표시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B. 채팅했던 회원들을 최신순으로 나열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C. 현재 채팅 중인 채팅 창 표시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33" name="Google Shape;833;p112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AD-CH-00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관리자_채팅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adminChat.html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834" name="Google Shape;834;p112"/>
          <p:cNvSpPr/>
          <p:nvPr/>
        </p:nvSpPr>
        <p:spPr>
          <a:xfrm>
            <a:off x="1866208" y="10865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12"/>
          <p:cNvSpPr/>
          <p:nvPr/>
        </p:nvSpPr>
        <p:spPr>
          <a:xfrm>
            <a:off x="1951905" y="1182720"/>
            <a:ext cx="6755675" cy="4077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6" name="Google Shape;836;p112"/>
          <p:cNvSpPr/>
          <p:nvPr/>
        </p:nvSpPr>
        <p:spPr>
          <a:xfrm>
            <a:off x="1837633" y="17342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12"/>
          <p:cNvSpPr/>
          <p:nvPr/>
        </p:nvSpPr>
        <p:spPr>
          <a:xfrm>
            <a:off x="1951905" y="1868520"/>
            <a:ext cx="2050325" cy="49320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8" name="Google Shape;838;p112"/>
          <p:cNvSpPr/>
          <p:nvPr/>
        </p:nvSpPr>
        <p:spPr>
          <a:xfrm>
            <a:off x="4114080" y="1782795"/>
            <a:ext cx="4650650" cy="49606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9" name="Google Shape;839;p112"/>
          <p:cNvSpPr/>
          <p:nvPr/>
        </p:nvSpPr>
        <p:spPr>
          <a:xfrm>
            <a:off x="3990283" y="17056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16" y="732622"/>
            <a:ext cx="9190134" cy="613639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13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6" name="Google Shape;846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113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 이메일 주소와 비밀번호를 입력할 수 있는 칸 표시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B. SNS로 로그인할 수 있도록 연결한 아이콘 표시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 클릭 시: MA-00-00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클릭 시: JO-00-00 이동 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클릭 시: LO-ID-00 이동 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클릭 시: LO-PW-00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48" name="Google Shape;848;p113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LO-00-00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로그인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login.html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849" name="Google Shape;849;p113"/>
          <p:cNvSpPr/>
          <p:nvPr/>
        </p:nvSpPr>
        <p:spPr>
          <a:xfrm>
            <a:off x="4466533" y="34296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13"/>
          <p:cNvSpPr/>
          <p:nvPr/>
        </p:nvSpPr>
        <p:spPr>
          <a:xfrm>
            <a:off x="4342708" y="20199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13"/>
          <p:cNvSpPr/>
          <p:nvPr/>
        </p:nvSpPr>
        <p:spPr>
          <a:xfrm>
            <a:off x="4466505" y="2087595"/>
            <a:ext cx="3393350" cy="12268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2" name="Google Shape;852;p113"/>
          <p:cNvSpPr/>
          <p:nvPr/>
        </p:nvSpPr>
        <p:spPr>
          <a:xfrm>
            <a:off x="4828483" y="47346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13"/>
          <p:cNvSpPr/>
          <p:nvPr/>
        </p:nvSpPr>
        <p:spPr>
          <a:xfrm>
            <a:off x="4952280" y="4811745"/>
            <a:ext cx="2345600" cy="9696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4" name="Google Shape;854;p113"/>
          <p:cNvSpPr/>
          <p:nvPr/>
        </p:nvSpPr>
        <p:spPr>
          <a:xfrm>
            <a:off x="4599883" y="41726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113"/>
          <p:cNvSpPr/>
          <p:nvPr/>
        </p:nvSpPr>
        <p:spPr>
          <a:xfrm>
            <a:off x="6266758" y="41726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113"/>
          <p:cNvSpPr/>
          <p:nvPr/>
        </p:nvSpPr>
        <p:spPr>
          <a:xfrm>
            <a:off x="6800158" y="41726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이(가) 표시된 사진&#10;&#10;자동 생성된 설명" id="861" name="Google Shape;861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32" y="730015"/>
            <a:ext cx="9121422" cy="6141154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114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3" name="Google Shape;863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114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SNS로 로그인할 수 있도록 연결한 아이콘 표시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가입 정보 입력할 수 있는 칸 표시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 JO-00-01 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65" name="Google Shape;865;p114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JO-00-00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회원가입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join.html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866" name="Google Shape;866;p114"/>
          <p:cNvSpPr/>
          <p:nvPr/>
        </p:nvSpPr>
        <p:spPr>
          <a:xfrm>
            <a:off x="3171133" y="58204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14"/>
          <p:cNvSpPr/>
          <p:nvPr/>
        </p:nvSpPr>
        <p:spPr>
          <a:xfrm>
            <a:off x="3475933" y="15532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114"/>
          <p:cNvSpPr/>
          <p:nvPr/>
        </p:nvSpPr>
        <p:spPr>
          <a:xfrm>
            <a:off x="3599730" y="1630395"/>
            <a:ext cx="1974125" cy="5982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9" name="Google Shape;869;p114"/>
          <p:cNvSpPr/>
          <p:nvPr/>
        </p:nvSpPr>
        <p:spPr>
          <a:xfrm>
            <a:off x="3113983" y="25343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114"/>
          <p:cNvSpPr/>
          <p:nvPr/>
        </p:nvSpPr>
        <p:spPr>
          <a:xfrm>
            <a:off x="3237780" y="2611470"/>
            <a:ext cx="2821850" cy="316044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28" y="732622"/>
            <a:ext cx="9132982" cy="6136394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115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7" name="Google Shape;877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115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 이메일 주소로 온 인증 코드를 입력하는 칸 표시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 클릭 시: 입력한 이메일 주소로 코드 재전송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클릭 시: MA-00-00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클릭 시: JO-00-00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79" name="Google Shape;879;p115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JO-00-0</a:t>
                      </a:r>
                      <a:r>
                        <a:rPr lang="ko-KR" sz="1100"/>
                        <a:t>1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회원가입_</a:t>
                      </a:r>
                      <a:r>
                        <a:rPr lang="ko-KR" sz="1100"/>
                        <a:t>인증코드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jo</a:t>
                      </a:r>
                      <a:r>
                        <a:rPr lang="ko-KR" sz="1100"/>
                        <a:t>inConfirm</a:t>
                      </a:r>
                      <a:r>
                        <a:rPr lang="ko-KR" sz="1100" u="none" cap="none" strike="noStrike"/>
                        <a:t>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880" name="Google Shape;880;p115"/>
          <p:cNvSpPr/>
          <p:nvPr/>
        </p:nvSpPr>
        <p:spPr>
          <a:xfrm>
            <a:off x="3113983" y="49251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115"/>
          <p:cNvSpPr/>
          <p:nvPr/>
        </p:nvSpPr>
        <p:spPr>
          <a:xfrm>
            <a:off x="3113983" y="43726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115"/>
          <p:cNvSpPr/>
          <p:nvPr/>
        </p:nvSpPr>
        <p:spPr>
          <a:xfrm>
            <a:off x="3113983" y="40392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115"/>
          <p:cNvSpPr/>
          <p:nvPr/>
        </p:nvSpPr>
        <p:spPr>
          <a:xfrm>
            <a:off x="4352233" y="55347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이(가) 표시된 사진&#10;&#10;자동 생성된 설명" id="888" name="Google Shape;888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16" y="723097"/>
            <a:ext cx="9190133" cy="6136394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116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0" name="Google Shape;890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16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찾을 계정의 이메일 주소나 휴대폰 번호 입력할 칸 표시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 LO-00-00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 클릭 시: LO-ID-01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 클릭 시: LO-PW-00 이동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92" name="Google Shape;892;p116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/>
                        <a:t>LO-ID-00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/>
                        <a:t>아이디 찾기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/>
                        <a:t>findId</a:t>
                      </a:r>
                      <a:r>
                        <a:rPr lang="ko-KR" sz="1100" u="none" cap="none" strike="noStrike"/>
                        <a:t>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893" name="Google Shape;893;p116"/>
          <p:cNvSpPr/>
          <p:nvPr/>
        </p:nvSpPr>
        <p:spPr>
          <a:xfrm>
            <a:off x="5685733" y="43250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16"/>
          <p:cNvSpPr/>
          <p:nvPr/>
        </p:nvSpPr>
        <p:spPr>
          <a:xfrm>
            <a:off x="2923483" y="33820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16"/>
          <p:cNvSpPr/>
          <p:nvPr/>
        </p:nvSpPr>
        <p:spPr>
          <a:xfrm>
            <a:off x="4961833" y="43250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16"/>
          <p:cNvSpPr/>
          <p:nvPr/>
        </p:nvSpPr>
        <p:spPr>
          <a:xfrm>
            <a:off x="4247458" y="49727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16" y="731479"/>
            <a:ext cx="9190133" cy="613868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117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3" name="Google Shape;903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117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인증 번호를 받을 방법을 선택할 수 있는 칸 표시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클릭시: LO-ID-00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클릭 시:  LO-ID-02 이동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클릭 시:  LO-ID-03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05" name="Google Shape;905;p117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LO-ID-01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아이디 찾기_방법선택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findIdMethod.html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906" name="Google Shape;906;p117"/>
          <p:cNvSpPr/>
          <p:nvPr/>
        </p:nvSpPr>
        <p:spPr>
          <a:xfrm>
            <a:off x="4780858" y="48965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117"/>
          <p:cNvSpPr/>
          <p:nvPr/>
        </p:nvSpPr>
        <p:spPr>
          <a:xfrm>
            <a:off x="3047308" y="32296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17"/>
          <p:cNvSpPr/>
          <p:nvPr/>
        </p:nvSpPr>
        <p:spPr>
          <a:xfrm>
            <a:off x="3514033" y="48965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117"/>
          <p:cNvSpPr/>
          <p:nvPr/>
        </p:nvSpPr>
        <p:spPr>
          <a:xfrm>
            <a:off x="3171105" y="3306795"/>
            <a:ext cx="2802800" cy="12459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7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77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" name="Google Shape;16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7"/>
          <p:cNvSpPr/>
          <p:nvPr/>
        </p:nvSpPr>
        <p:spPr>
          <a:xfrm>
            <a:off x="9190098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관리자와 채팅할 수 있는 창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 관리자에게 작성한 메시지 전송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p77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MA-CH-00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메인_관리자 채팅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Main.html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id="166" name="Google Shape;16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305" y="741693"/>
            <a:ext cx="9179445" cy="61178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167" name="Google Shape;167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3675" y="3015765"/>
            <a:ext cx="3908095" cy="331605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77"/>
          <p:cNvSpPr/>
          <p:nvPr/>
        </p:nvSpPr>
        <p:spPr>
          <a:xfrm>
            <a:off x="4607312" y="3018264"/>
            <a:ext cx="2090851" cy="29736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관리자와 채팅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7"/>
          <p:cNvSpPr/>
          <p:nvPr/>
        </p:nvSpPr>
        <p:spPr>
          <a:xfrm>
            <a:off x="4569718" y="2919079"/>
            <a:ext cx="3960094" cy="345103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77"/>
          <p:cNvSpPr/>
          <p:nvPr/>
        </p:nvSpPr>
        <p:spPr>
          <a:xfrm>
            <a:off x="4447483" y="28391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171" name="Google Shape;171;p77"/>
          <p:cNvSpPr/>
          <p:nvPr/>
        </p:nvSpPr>
        <p:spPr>
          <a:xfrm>
            <a:off x="7914583" y="59633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0" y="721954"/>
            <a:ext cx="9180608" cy="613868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18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6" name="Google Shape;916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18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휴대전화로 받은 인증 코드를 입력하는 칸 표시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 인증 코드를 문자 메시지로 재전송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클릭 시: LO-00-00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클릭 시: LO-ID-04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18" name="Google Shape;918;p118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LO-ID-02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아이디 찾기_휴대폰 보안코드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findIdPhonecode.html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919" name="Google Shape;919;p118"/>
          <p:cNvSpPr/>
          <p:nvPr/>
        </p:nvSpPr>
        <p:spPr>
          <a:xfrm>
            <a:off x="5066608" y="40964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118"/>
          <p:cNvSpPr/>
          <p:nvPr/>
        </p:nvSpPr>
        <p:spPr>
          <a:xfrm>
            <a:off x="3113983" y="32010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118"/>
          <p:cNvSpPr/>
          <p:nvPr/>
        </p:nvSpPr>
        <p:spPr>
          <a:xfrm>
            <a:off x="3113983" y="40964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118"/>
          <p:cNvSpPr/>
          <p:nvPr/>
        </p:nvSpPr>
        <p:spPr>
          <a:xfrm>
            <a:off x="5733358" y="40964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16" y="731479"/>
            <a:ext cx="9190133" cy="613868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119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9" name="Google Shape;929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19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 이메일로 받은 인증 코드를 입력하는 칸 표시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 인증 코드를 이메일로 재전송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클릭 시: LO-00-00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 클릭 시: LO-ID-04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31" name="Google Shape;931;p119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LO-ID-03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아이디 찾기_이메일 보안코드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findIdEmailcode.html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932" name="Google Shape;932;p119"/>
          <p:cNvSpPr/>
          <p:nvPr/>
        </p:nvSpPr>
        <p:spPr>
          <a:xfrm>
            <a:off x="5066608" y="40964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119"/>
          <p:cNvSpPr/>
          <p:nvPr/>
        </p:nvSpPr>
        <p:spPr>
          <a:xfrm>
            <a:off x="3113983" y="32010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119"/>
          <p:cNvSpPr/>
          <p:nvPr/>
        </p:nvSpPr>
        <p:spPr>
          <a:xfrm>
            <a:off x="3113983" y="40964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19"/>
          <p:cNvSpPr/>
          <p:nvPr/>
        </p:nvSpPr>
        <p:spPr>
          <a:xfrm>
            <a:off x="5733358" y="40964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16" y="723097"/>
            <a:ext cx="9190133" cy="6136394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120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2" name="Google Shape;942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120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입력된 정보와 일치하는 아이디 표시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 클릭 시: LO-00-00 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 클릭 시: LO-PW-01 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44" name="Google Shape;944;p120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LO-ID-04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아이디 찾기_일치 아이디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findIdMatchId.html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945" name="Google Shape;945;p120"/>
          <p:cNvSpPr/>
          <p:nvPr/>
        </p:nvSpPr>
        <p:spPr>
          <a:xfrm>
            <a:off x="4599883" y="43250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120"/>
          <p:cNvSpPr/>
          <p:nvPr/>
        </p:nvSpPr>
        <p:spPr>
          <a:xfrm>
            <a:off x="3866458" y="43250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20"/>
          <p:cNvSpPr/>
          <p:nvPr/>
        </p:nvSpPr>
        <p:spPr>
          <a:xfrm>
            <a:off x="2966851" y="3428133"/>
            <a:ext cx="564078" cy="48490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8" name="Google Shape;948;p120"/>
          <p:cNvSpPr/>
          <p:nvPr/>
        </p:nvSpPr>
        <p:spPr>
          <a:xfrm>
            <a:off x="3475933" y="35725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9" y="723097"/>
            <a:ext cx="9180608" cy="6136394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21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5" name="Google Shape;955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21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 찾고자 하는 계정의 가입 이메일 입력하는 칸 표시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 A 입력 후 다음 클릭 시: LO-PW-01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아이디 찾기 클릭 시: LO-ID-00 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57" name="Google Shape;957;p121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LO-PW-00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비밀번호 찾기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findPw.html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958" name="Google Shape;958;p121"/>
          <p:cNvSpPr/>
          <p:nvPr/>
        </p:nvSpPr>
        <p:spPr>
          <a:xfrm>
            <a:off x="3933133" y="42297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121"/>
          <p:cNvSpPr/>
          <p:nvPr/>
        </p:nvSpPr>
        <p:spPr>
          <a:xfrm>
            <a:off x="5580958" y="33820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121"/>
          <p:cNvSpPr/>
          <p:nvPr/>
        </p:nvSpPr>
        <p:spPr>
          <a:xfrm>
            <a:off x="2923483" y="33534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16" y="731480"/>
            <a:ext cx="9190133" cy="6138679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122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7" name="Google Shape;967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122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인증 번호를 받을 방법을 선택할 수 있는 칸 표시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 클릭 시: LO-PW-00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 SMS로 코드 받기 선택 후 계속하기 클릭 시:  LO-PW-02 이동,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이메일로 코드 받기 선택 후 계속하기 클릭 시:  LO-PW-03 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9" name="Google Shape;969;p122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LO-PW-01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비밀번호 찾기_방법 선택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findPwmethod.html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970" name="Google Shape;970;p122"/>
          <p:cNvSpPr/>
          <p:nvPr/>
        </p:nvSpPr>
        <p:spPr>
          <a:xfrm>
            <a:off x="4790383" y="49346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122"/>
          <p:cNvSpPr/>
          <p:nvPr/>
        </p:nvSpPr>
        <p:spPr>
          <a:xfrm>
            <a:off x="3485458" y="49346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22"/>
          <p:cNvSpPr/>
          <p:nvPr/>
        </p:nvSpPr>
        <p:spPr>
          <a:xfrm>
            <a:off x="3047308" y="32296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122"/>
          <p:cNvSpPr/>
          <p:nvPr/>
        </p:nvSpPr>
        <p:spPr>
          <a:xfrm>
            <a:off x="3171105" y="3306795"/>
            <a:ext cx="2802800" cy="12459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16" y="731479"/>
            <a:ext cx="9190133" cy="611963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123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80" name="Google Shape;980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123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 휴대전화로 받은 인증 코드를 입력하는 칸 표시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 클릭 시: 인증 코드를 문자 메시지로 재전송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클릭 시: LO-00-00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 클릭 시: LO-PW-04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2" name="Google Shape;982;p123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LO-PW-02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비밀번호_휴대폰 보안코드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findPwPhonecode.html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983" name="Google Shape;983;p123"/>
          <p:cNvSpPr/>
          <p:nvPr/>
        </p:nvSpPr>
        <p:spPr>
          <a:xfrm>
            <a:off x="5066608" y="40678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123"/>
          <p:cNvSpPr/>
          <p:nvPr/>
        </p:nvSpPr>
        <p:spPr>
          <a:xfrm>
            <a:off x="3094933" y="40678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123"/>
          <p:cNvSpPr/>
          <p:nvPr/>
        </p:nvSpPr>
        <p:spPr>
          <a:xfrm>
            <a:off x="3152083" y="31629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123"/>
          <p:cNvSpPr/>
          <p:nvPr/>
        </p:nvSpPr>
        <p:spPr>
          <a:xfrm>
            <a:off x="5714308" y="40678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991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4" y="731479"/>
            <a:ext cx="9180608" cy="613868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24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3" name="Google Shape;993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24"/>
          <p:cNvSpPr/>
          <p:nvPr/>
        </p:nvSpPr>
        <p:spPr>
          <a:xfrm>
            <a:off x="9180573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 이메일로 받은 인증 코드를 입력하는 칸 표시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 인증 코드를 이메일로 재전송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클릭 시: LO-00-00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 클릭 시:  LO-PW-04 이동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95" name="Google Shape;995;p124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LO-PW-03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비밀번호_이메일 보안코드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findPwEmailcode.html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996" name="Google Shape;996;p124"/>
          <p:cNvSpPr/>
          <p:nvPr/>
        </p:nvSpPr>
        <p:spPr>
          <a:xfrm>
            <a:off x="5076133" y="40678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124"/>
          <p:cNvSpPr/>
          <p:nvPr/>
        </p:nvSpPr>
        <p:spPr>
          <a:xfrm>
            <a:off x="3142558" y="40678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124"/>
          <p:cNvSpPr/>
          <p:nvPr/>
        </p:nvSpPr>
        <p:spPr>
          <a:xfrm>
            <a:off x="3142558" y="32010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24"/>
          <p:cNvSpPr/>
          <p:nvPr/>
        </p:nvSpPr>
        <p:spPr>
          <a:xfrm>
            <a:off x="5733358" y="40678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97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5" name="Google Shape;1005;p97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6" name="Google Shape;100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97"/>
          <p:cNvSpPr/>
          <p:nvPr/>
        </p:nvSpPr>
        <p:spPr>
          <a:xfrm>
            <a:off x="9164121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새로운 비밀번호를 설정하는 페이지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새로 설정할 비밀번호를 입력하는 부분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 클릭 시: MA-00-00으로 이동(비밀번호 재설정 하지 않음)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클릭 시: MA-00-00으로 이동(비밀번호 재설정 됨)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08" name="Google Shape;1008;p97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LO-PW-04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비밀번호_새 비밀번호 설정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FindPwUpdate.html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id="1009" name="Google Shape;1009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326" y="726784"/>
            <a:ext cx="9178883" cy="6129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97"/>
          <p:cNvSpPr/>
          <p:nvPr/>
        </p:nvSpPr>
        <p:spPr>
          <a:xfrm>
            <a:off x="5685733" y="39249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97"/>
          <p:cNvSpPr/>
          <p:nvPr/>
        </p:nvSpPr>
        <p:spPr>
          <a:xfrm>
            <a:off x="5038033" y="39249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97"/>
          <p:cNvSpPr/>
          <p:nvPr/>
        </p:nvSpPr>
        <p:spPr>
          <a:xfrm>
            <a:off x="2923483" y="31248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8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78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" name="Google Shape;17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8"/>
          <p:cNvSpPr/>
          <p:nvPr/>
        </p:nvSpPr>
        <p:spPr>
          <a:xfrm>
            <a:off x="9181439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금일 데이터를 기반으로 인기 태그, 마이루트, 작성자를 보여줌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 MA-00-00 이동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0" name="Google Shape;180;p78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설명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MA-CT-00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메인_차트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Main.html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descr="테이블이(가) 표시된 사진&#10;&#10;자동 생성된 설명" id="181" name="Google Shape;181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7" y="735981"/>
            <a:ext cx="9155151" cy="611086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78"/>
          <p:cNvSpPr/>
          <p:nvPr/>
        </p:nvSpPr>
        <p:spPr>
          <a:xfrm>
            <a:off x="8352263" y="1261946"/>
            <a:ext cx="464634" cy="511097"/>
          </a:xfrm>
          <a:prstGeom prst="mathMultiply">
            <a:avLst>
              <a:gd fmla="val 23520" name="adj1"/>
            </a:avLst>
          </a:prstGeom>
          <a:solidFill>
            <a:srgbClr val="D8D8D8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8"/>
          <p:cNvSpPr/>
          <p:nvPr/>
        </p:nvSpPr>
        <p:spPr>
          <a:xfrm>
            <a:off x="1002025" y="2201917"/>
            <a:ext cx="7046892" cy="39999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78"/>
          <p:cNvSpPr/>
          <p:nvPr/>
        </p:nvSpPr>
        <p:spPr>
          <a:xfrm>
            <a:off x="875608" y="212476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185" name="Google Shape;185;p78"/>
          <p:cNvSpPr/>
          <p:nvPr/>
        </p:nvSpPr>
        <p:spPr>
          <a:xfrm>
            <a:off x="8343208" y="131514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9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79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2" name="Google Shape;19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9"/>
          <p:cNvSpPr/>
          <p:nvPr/>
        </p:nvSpPr>
        <p:spPr>
          <a:xfrm>
            <a:off x="9190098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마이루트의 요약정보를 보여줌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 AP-OT-00 이동(해당 마이루트 작성자 계정 페이지)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클릭 시: 해당 마이루트 추천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클릭 시: MR-00-03 이동(해당 마이루트 댓글 창으로 이동)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클릭 시: MR-00-04 이동(해당 마이루트 후기 창으로 이동)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4" name="Google Shape;194;p79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MA-CT-00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메인_차트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Main.html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id="195" name="Google Shape;195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50" y="732622"/>
            <a:ext cx="9176278" cy="613639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79"/>
          <p:cNvSpPr/>
          <p:nvPr/>
        </p:nvSpPr>
        <p:spPr>
          <a:xfrm>
            <a:off x="1002025" y="1483212"/>
            <a:ext cx="5453619" cy="360168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79"/>
          <p:cNvSpPr/>
          <p:nvPr/>
        </p:nvSpPr>
        <p:spPr>
          <a:xfrm>
            <a:off x="875608" y="14103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198" name="Google Shape;198;p79"/>
          <p:cNvSpPr/>
          <p:nvPr/>
        </p:nvSpPr>
        <p:spPr>
          <a:xfrm>
            <a:off x="1094684" y="16389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9"/>
          <p:cNvSpPr/>
          <p:nvPr/>
        </p:nvSpPr>
        <p:spPr>
          <a:xfrm>
            <a:off x="1256608" y="45345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00" name="Google Shape;200;p79"/>
          <p:cNvSpPr/>
          <p:nvPr/>
        </p:nvSpPr>
        <p:spPr>
          <a:xfrm>
            <a:off x="3323533" y="45441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01" name="Google Shape;201;p79"/>
          <p:cNvSpPr/>
          <p:nvPr/>
        </p:nvSpPr>
        <p:spPr>
          <a:xfrm>
            <a:off x="5199958" y="4534591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0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80"/>
          <p:cNvSpPr txBox="1"/>
          <p:nvPr/>
        </p:nvSpPr>
        <p:spPr>
          <a:xfrm>
            <a:off x="3956817" y="320947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8" name="Google Shape;20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85750"/>
            <a:ext cx="2286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80"/>
          <p:cNvSpPr/>
          <p:nvPr/>
        </p:nvSpPr>
        <p:spPr>
          <a:xfrm>
            <a:off x="9190098" y="715234"/>
            <a:ext cx="3005336" cy="61137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검색 칸에 검색어를 입력하거나, 태그를 입력하여 루트를 검색하는 부분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액션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클릭 시: 현재 지도에서 해당 태그가 포함된 마이 루트를 검색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0" name="Google Shape;210;p80"/>
          <p:cNvGraphicFramePr/>
          <p:nvPr/>
        </p:nvGraphicFramePr>
        <p:xfrm>
          <a:off x="6895" y="-124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{D4CDD9B6-7E22-463E-9381-79F161C12910}</a:tableStyleId>
              </a:tblPr>
              <a:tblGrid>
                <a:gridCol w="1403675"/>
                <a:gridCol w="3283625"/>
                <a:gridCol w="3632075"/>
                <a:gridCol w="865900"/>
                <a:gridCol w="3018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화면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파일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페이지 내용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MS-00-00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지도 검색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search</a:t>
                      </a: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Map</a:t>
                      </a: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.html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21.05.07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pic>
        <p:nvPicPr>
          <p:cNvPr descr="지도이(가) 표시된 사진&#10;&#10;자동 생성된 설명" id="211" name="Google Shape;211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809" y="732622"/>
            <a:ext cx="9202254" cy="62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80"/>
          <p:cNvSpPr/>
          <p:nvPr/>
        </p:nvSpPr>
        <p:spPr>
          <a:xfrm>
            <a:off x="162093" y="1301371"/>
            <a:ext cx="2267074" cy="74418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80"/>
          <p:cNvSpPr/>
          <p:nvPr/>
        </p:nvSpPr>
        <p:spPr>
          <a:xfrm>
            <a:off x="266008" y="17247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80"/>
          <p:cNvSpPr/>
          <p:nvPr/>
        </p:nvSpPr>
        <p:spPr>
          <a:xfrm>
            <a:off x="37408" y="1229416"/>
            <a:ext cx="123900" cy="1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2021-04-29T06:50:53Z</dcterms:created>
</cp:coreProperties>
</file>